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handoutMasterIdLst>
    <p:handoutMasterId r:id="rId33"/>
  </p:handoutMasterIdLst>
  <p:sldIdLst>
    <p:sldId id="292" r:id="rId4"/>
    <p:sldId id="293" r:id="rId6"/>
    <p:sldId id="326" r:id="rId7"/>
    <p:sldId id="294" r:id="rId8"/>
    <p:sldId id="295" r:id="rId9"/>
    <p:sldId id="296" r:id="rId10"/>
    <p:sldId id="298" r:id="rId11"/>
    <p:sldId id="300" r:id="rId12"/>
    <p:sldId id="301" r:id="rId13"/>
    <p:sldId id="327" r:id="rId14"/>
    <p:sldId id="328" r:id="rId15"/>
    <p:sldId id="329" r:id="rId16"/>
    <p:sldId id="309" r:id="rId17"/>
    <p:sldId id="312" r:id="rId18"/>
    <p:sldId id="313" r:id="rId19"/>
    <p:sldId id="314" r:id="rId20"/>
    <p:sldId id="317" r:id="rId21"/>
    <p:sldId id="334" r:id="rId22"/>
    <p:sldId id="330" r:id="rId23"/>
    <p:sldId id="332" r:id="rId24"/>
    <p:sldId id="320" r:id="rId25"/>
    <p:sldId id="321" r:id="rId26"/>
    <p:sldId id="331" r:id="rId27"/>
    <p:sldId id="323" r:id="rId28"/>
    <p:sldId id="324" r:id="rId29"/>
    <p:sldId id="335" r:id="rId30"/>
    <p:sldId id="325" r:id="rId31"/>
    <p:sldId id="336" r:id="rId32"/>
  </p:sldIdLst>
  <p:sldSz cx="12190095" cy="6859270"/>
  <p:notesSz cx="6858000" cy="9144000"/>
  <p:custDataLst>
    <p:tags r:id="rId38"/>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6" userDrawn="1">
          <p15:clr>
            <a:srgbClr val="A4A3A4"/>
          </p15:clr>
        </p15:guide>
        <p15:guide id="2" pos="288" userDrawn="1">
          <p15:clr>
            <a:srgbClr val="A4A3A4"/>
          </p15:clr>
        </p15:guide>
        <p15:guide id="3" pos="65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晓娟" initials="wang" lastIdx="8"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1F74AD"/>
    <a:srgbClr val="1369B2"/>
    <a:srgbClr val="595959"/>
    <a:srgbClr val="006BBC"/>
    <a:srgbClr val="1FB071"/>
    <a:srgbClr val="63B0E3"/>
    <a:srgbClr val="FAFAFA"/>
    <a:srgbClr val="F2F2F2"/>
    <a:srgbClr val="0075CC"/>
    <a:srgbClr val="008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2" autoAdjust="0"/>
    <p:restoredTop sz="53435" autoAdjust="0"/>
  </p:normalViewPr>
  <p:slideViewPr>
    <p:cSldViewPr showGuides="1">
      <p:cViewPr varScale="1">
        <p:scale>
          <a:sx n="122" d="100"/>
          <a:sy n="122" d="100"/>
        </p:scale>
        <p:origin x="384" y="86"/>
      </p:cViewPr>
      <p:guideLst>
        <p:guide orient="horz" pos="1976"/>
        <p:guide pos="288"/>
        <p:guide pos="6535"/>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635"/>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tags" Target="tags/tag412.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25" name=""/>
        <p:cNvGrpSpPr/>
        <p:nvPr/>
      </p:nvGrpSpPr>
      <p:grpSpPr>
        <a:xfrm>
          <a:off x="0" y="0"/>
          <a:ext cx="0" cy="0"/>
          <a:chOff x="0" y="0"/>
          <a:chExt cx="0" cy="0"/>
        </a:xfrm>
      </p:grpSpPr>
      <p:sp>
        <p:nvSpPr>
          <p:cNvPr id="1048700"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8701"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1048702"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8703"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24" name=""/>
        <p:cNvGrpSpPr/>
        <p:nvPr/>
      </p:nvGrpSpPr>
      <p:grpSpPr>
        <a:xfrm>
          <a:off x="0" y="0"/>
          <a:ext cx="0" cy="0"/>
          <a:chOff x="0" y="0"/>
          <a:chExt cx="0" cy="0"/>
        </a:xfrm>
      </p:grpSpPr>
      <p:sp>
        <p:nvSpPr>
          <p:cNvPr id="1048694"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8695"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1048696"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p>
            <a:endParaRPr lang="zh-CN" altLang="en-US"/>
          </a:p>
        </p:txBody>
      </p:sp>
      <p:sp>
        <p:nvSpPr>
          <p:cNvPr id="1048697"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98"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8699"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589" name="幻灯片图像占位符 1"/>
          <p:cNvSpPr>
            <a:spLocks noGrp="1" noRot="1" noChangeAspect="1"/>
          </p:cNvSpPr>
          <p:nvPr>
            <p:ph type="sldImg"/>
          </p:nvPr>
        </p:nvSpPr>
        <p:spPr>
          <a:xfrm>
            <a:off x="382588" y="685800"/>
            <a:ext cx="6092825" cy="3429000"/>
          </a:xfrm>
        </p:spPr>
      </p:sp>
      <p:sp>
        <p:nvSpPr>
          <p:cNvPr id="1048590" name="备注占位符 2"/>
          <p:cNvSpPr>
            <a:spLocks noGrp="1"/>
          </p:cNvSpPr>
          <p:nvPr>
            <p:ph type="body" idx="1"/>
          </p:nvPr>
        </p:nvSpPr>
        <p:spPr/>
        <p:txBody>
          <a:bodyPr/>
          <a:p>
            <a:endParaRPr lang="zh-CN" altLang="en-US"/>
          </a:p>
        </p:txBody>
      </p:sp>
      <p:sp>
        <p:nvSpPr>
          <p:cNvPr id="1048591" name="灯片编号占位符 3"/>
          <p:cNvSpPr>
            <a:spLocks noGrp="1"/>
          </p:cNvSpPr>
          <p:nvPr>
            <p:ph type="sldNum" sz="quarter" idx="10"/>
          </p:nvPr>
        </p:nvSpPr>
        <p:spPr/>
        <p:txBody>
          <a:bodyPr/>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17" name="幻灯片图像占位符 1"/>
          <p:cNvSpPr>
            <a:spLocks noGrp="1" noRot="1" noChangeAspect="1"/>
          </p:cNvSpPr>
          <p:nvPr>
            <p:ph type="sldImg"/>
          </p:nvPr>
        </p:nvSpPr>
        <p:spPr/>
      </p:sp>
      <p:sp>
        <p:nvSpPr>
          <p:cNvPr id="1048618" name="备注占位符 2"/>
          <p:cNvSpPr>
            <a:spLocks noGrp="1"/>
          </p:cNvSpPr>
          <p:nvPr>
            <p:ph type="body" idx="1"/>
          </p:nvPr>
        </p:nvSpPr>
        <p:spPr/>
        <p:txBody>
          <a:bodyPr/>
          <a:p>
            <a:endParaRPr kumimoji="1" lang="zh-CN" altLang="en-US" dirty="0"/>
          </a:p>
        </p:txBody>
      </p:sp>
      <p:sp>
        <p:nvSpPr>
          <p:cNvPr id="1048619" name="灯片编号占位符 3"/>
          <p:cNvSpPr>
            <a:spLocks noGrp="1"/>
          </p:cNvSpPr>
          <p:nvPr>
            <p:ph type="sldNum" sz="quarter" idx="5"/>
          </p:nvPr>
        </p:nvSpPr>
        <p:spPr/>
        <p:txBody>
          <a:bodyPr/>
          <a:p>
            <a:fld id="{E18DD506-FCF6-6C43-A8D2-7B8B19011AD5}"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png"/><Relationship Id="rId2" Type="http://schemas.openxmlformats.org/officeDocument/2006/relationships/tags" Target="../tags/tag15.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2.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image" Target="file:///C:\Users\1V994W2\Documents\Tencent%20Files\574576071\FileRecv\&#25340;&#35013;&#32032;&#26448;\formiddle1\\35\subject_holdleft_91,155,213_0_staid_full_0.png" TargetMode="External"/><Relationship Id="rId3" Type="http://schemas.openxmlformats.org/officeDocument/2006/relationships/image" Target="../media/image5.png"/><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7.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4.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8.xml"/><Relationship Id="rId2" Type="http://schemas.openxmlformats.org/officeDocument/2006/relationships/tags" Target="../tags/tag107.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7.xml"/><Relationship Id="rId2" Type="http://schemas.openxmlformats.org/officeDocument/2006/relationships/tags" Target="../tags/tag116.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07" name=""/>
        <p:cNvGrpSpPr/>
        <p:nvPr/>
      </p:nvGrpSpPr>
      <p:grpSpPr>
        <a:xfrm>
          <a:off x="0" y="0"/>
          <a:ext cx="0" cy="0"/>
          <a:chOff x="0" y="0"/>
          <a:chExt cx="0" cy="0"/>
        </a:xfrm>
      </p:grpSpPr>
      <p:sp>
        <p:nvSpPr>
          <p:cNvPr id="1048654"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endParaRPr lang="zh-CN" altLang="en-US" dirty="0"/>
          </a:p>
        </p:txBody>
      </p:sp>
      <p:sp>
        <p:nvSpPr>
          <p:cNvPr id="1048655"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048656"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048657"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20" name=""/>
        <p:cNvGrpSpPr/>
        <p:nvPr/>
      </p:nvGrpSpPr>
      <p:grpSpPr>
        <a:xfrm>
          <a:off x="0" y="0"/>
          <a:ext cx="0" cy="0"/>
          <a:chOff x="0" y="0"/>
          <a:chExt cx="0" cy="0"/>
        </a:xfrm>
      </p:grpSpPr>
      <p:cxnSp>
        <p:nvCxnSpPr>
          <p:cNvPr id="3145731"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1" name="Group 7"/>
          <p:cNvGrpSpPr/>
          <p:nvPr userDrawn="1"/>
        </p:nvGrpSpPr>
        <p:grpSpPr bwMode="auto">
          <a:xfrm>
            <a:off x="431315" y="390618"/>
            <a:ext cx="520428" cy="274702"/>
            <a:chOff x="0" y="0"/>
            <a:chExt cx="1041399" cy="549275"/>
          </a:xfrm>
        </p:grpSpPr>
        <p:sp>
          <p:nvSpPr>
            <p:cNvPr id="1048684"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lang="zh-CN" altLang="en-US"/>
            </a:p>
          </p:txBody>
        </p:sp>
        <p:sp>
          <p:nvSpPr>
            <p:cNvPr id="1048685"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lang="zh-CN" altLang="en-US"/>
            </a:p>
          </p:txBody>
        </p:sp>
        <p:sp>
          <p:nvSpPr>
            <p:cNvPr id="1048686"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F0000"/>
            </a:solidFill>
            <a:ln>
              <a:noFill/>
            </a:ln>
          </p:spPr>
          <p:txBody>
            <a:bodyPr/>
            <a:p>
              <a:endParaRPr lang="zh-CN" altLang="en-US"/>
            </a:p>
          </p:txBody>
        </p:sp>
      </p:grpSp>
      <p:sp>
        <p:nvSpPr>
          <p:cNvPr id="1048687"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88" name="矩形 23"/>
          <p:cNvSpPr/>
          <p:nvPr userDrawn="1"/>
        </p:nvSpPr>
        <p:spPr>
          <a:xfrm>
            <a:off x="10703717" y="6794446"/>
            <a:ext cx="1486695" cy="84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15"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18"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09" name=""/>
        <p:cNvGrpSpPr/>
        <p:nvPr/>
      </p:nvGrpSpPr>
      <p:grpSpPr>
        <a:xfrm>
          <a:off x="0" y="0"/>
          <a:ext cx="0" cy="0"/>
          <a:chOff x="0" y="0"/>
          <a:chExt cx="0" cy="0"/>
        </a:xfrm>
      </p:grpSpPr>
      <p:cxnSp>
        <p:nvCxnSpPr>
          <p:cNvPr id="3145730"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0" name="组合 8"/>
          <p:cNvGrpSpPr/>
          <p:nvPr userDrawn="1"/>
        </p:nvGrpSpPr>
        <p:grpSpPr>
          <a:xfrm>
            <a:off x="10607120" y="654595"/>
            <a:ext cx="575989" cy="577246"/>
            <a:chOff x="6084168" y="1274820"/>
            <a:chExt cx="432048" cy="432834"/>
          </a:xfrm>
        </p:grpSpPr>
        <p:sp>
          <p:nvSpPr>
            <p:cNvPr id="1048662"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048663"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p>
              <a:endParaRPr lang="en-US">
                <a:cs typeface="+mn-ea"/>
                <a:sym typeface="+mn-lt"/>
              </a:endParaRPr>
            </a:p>
          </p:txBody>
        </p:sp>
      </p:grpSp>
      <p:grpSp>
        <p:nvGrpSpPr>
          <p:cNvPr id="111" name="组合 11"/>
          <p:cNvGrpSpPr/>
          <p:nvPr userDrawn="1"/>
        </p:nvGrpSpPr>
        <p:grpSpPr>
          <a:xfrm>
            <a:off x="8879153" y="655120"/>
            <a:ext cx="575989" cy="576197"/>
            <a:chOff x="4788024" y="1275213"/>
            <a:chExt cx="432048" cy="432048"/>
          </a:xfrm>
        </p:grpSpPr>
        <p:sp>
          <p:nvSpPr>
            <p:cNvPr id="104866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04866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p>
              <a:endParaRPr lang="en-US">
                <a:cs typeface="+mn-ea"/>
                <a:sym typeface="+mn-lt"/>
              </a:endParaRPr>
            </a:p>
          </p:txBody>
        </p:sp>
      </p:grpSp>
      <p:grpSp>
        <p:nvGrpSpPr>
          <p:cNvPr id="112" name="组合 14"/>
          <p:cNvGrpSpPr/>
          <p:nvPr userDrawn="1"/>
        </p:nvGrpSpPr>
        <p:grpSpPr>
          <a:xfrm>
            <a:off x="9743137" y="654595"/>
            <a:ext cx="577036" cy="577246"/>
            <a:chOff x="5436096" y="1274820"/>
            <a:chExt cx="432833" cy="432834"/>
          </a:xfrm>
        </p:grpSpPr>
        <p:sp>
          <p:nvSpPr>
            <p:cNvPr id="1048666"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04866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p>
              <a:endParaRPr lang="en-US">
                <a:cs typeface="+mn-ea"/>
                <a:sym typeface="+mn-lt"/>
              </a:endParaRPr>
            </a:p>
          </p:txBody>
        </p:sp>
      </p:grpSp>
      <p:grpSp>
        <p:nvGrpSpPr>
          <p:cNvPr id="113" name="组合 17"/>
          <p:cNvGrpSpPr/>
          <p:nvPr userDrawn="1"/>
        </p:nvGrpSpPr>
        <p:grpSpPr>
          <a:xfrm>
            <a:off x="7151187" y="654595"/>
            <a:ext cx="577036" cy="577246"/>
            <a:chOff x="3491880" y="1274820"/>
            <a:chExt cx="432833" cy="432834"/>
          </a:xfrm>
        </p:grpSpPr>
        <p:sp>
          <p:nvSpPr>
            <p:cNvPr id="1048668" name="椭圆 16"/>
            <p:cNvSpPr>
              <a:spLocks noChangeArrowheads="1"/>
            </p:cNvSpPr>
            <p:nvPr/>
          </p:nvSpPr>
          <p:spPr bwMode="auto">
            <a:xfrm>
              <a:off x="3491880" y="1274820"/>
              <a:ext cx="432833"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048669"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p>
              <a:endParaRPr lang="en-US">
                <a:cs typeface="+mn-ea"/>
                <a:sym typeface="+mn-lt"/>
              </a:endParaRPr>
            </a:p>
          </p:txBody>
        </p:sp>
      </p:grpSp>
      <p:grpSp>
        <p:nvGrpSpPr>
          <p:cNvPr id="114" name="组合 20"/>
          <p:cNvGrpSpPr/>
          <p:nvPr userDrawn="1"/>
        </p:nvGrpSpPr>
        <p:grpSpPr>
          <a:xfrm>
            <a:off x="8015170" y="654595"/>
            <a:ext cx="577036" cy="577246"/>
            <a:chOff x="4139952" y="1274820"/>
            <a:chExt cx="432833" cy="432834"/>
          </a:xfrm>
        </p:grpSpPr>
        <p:sp>
          <p:nvSpPr>
            <p:cNvPr id="1048670"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048671"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p>
              <a:endParaRPr lang="en-US">
                <a:cs typeface="+mn-ea"/>
                <a:sym typeface="+mn-lt"/>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23" name=""/>
        <p:cNvGrpSpPr/>
        <p:nvPr/>
      </p:nvGrpSpPr>
      <p:grpSpPr>
        <a:xfrm>
          <a:off x="0" y="0"/>
          <a:ext cx="0" cy="0"/>
          <a:chOff x="0" y="0"/>
          <a:chExt cx="0" cy="0"/>
        </a:xfrm>
      </p:grpSpPr>
      <p:sp>
        <p:nvSpPr>
          <p:cNvPr id="1048693" name="内容占位符 2"/>
          <p:cNvSpPr>
            <a:spLocks noGrp="1"/>
          </p:cNvSpPr>
          <p:nvPr>
            <p:ph idx="1"/>
          </p:nvPr>
        </p:nvSpPr>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64" name=""/>
        <p:cNvGrpSpPr/>
        <p:nvPr/>
      </p:nvGrpSpPr>
      <p:grpSpPr>
        <a:xfrm>
          <a:off x="0" y="0"/>
          <a:ext cx="0" cy="0"/>
          <a:chOff x="0" y="0"/>
          <a:chExt cx="0" cy="0"/>
        </a:xfrm>
      </p:grpSpPr>
      <p:sp>
        <p:nvSpPr>
          <p:cNvPr id="1048600"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1"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2"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3"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5" name="组合 40"/>
          <p:cNvGrpSpPr/>
          <p:nvPr userDrawn="1"/>
        </p:nvGrpSpPr>
        <p:grpSpPr>
          <a:xfrm>
            <a:off x="2308773" y="3693670"/>
            <a:ext cx="7551038" cy="105497"/>
            <a:chOff x="2101845" y="3387257"/>
            <a:chExt cx="7551038" cy="105497"/>
          </a:xfrm>
        </p:grpSpPr>
        <p:cxnSp>
          <p:nvCxnSpPr>
            <p:cNvPr id="3145729"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604"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8605"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0" y="0"/>
            <a:ext cx="12190095" cy="6859270"/>
          </a:xfrm>
          <a:prstGeom prst="rect">
            <a:avLst/>
          </a:prstGeom>
        </p:spPr>
      </p:pic>
      <p:sp>
        <p:nvSpPr>
          <p:cNvPr id="16" name="日期占位符 15"/>
          <p:cNvSpPr>
            <a:spLocks noGrp="1"/>
          </p:cNvSpPr>
          <p:nvPr>
            <p:ph type="dt" sz="half" idx="10"/>
            <p:custDataLst>
              <p:tags r:id="rId5"/>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3" name="标题 2"/>
          <p:cNvSpPr>
            <a:spLocks noGrp="1"/>
          </p:cNvSpPr>
          <p:nvPr>
            <p:ph type="ctrTitle" idx="14" hasCustomPrompt="1"/>
            <p:custDataLst>
              <p:tags r:id="rId8"/>
            </p:custDataLst>
          </p:nvPr>
        </p:nvSpPr>
        <p:spPr>
          <a:xfrm>
            <a:off x="2920543" y="2747111"/>
            <a:ext cx="6349008" cy="1330752"/>
          </a:xfrm>
        </p:spPr>
        <p:txBody>
          <a:bodyPr vert="horz" wrap="square" lIns="91440" tIns="45720" rIns="91440" bIns="45720" anchor="b"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7200" b="0" spc="-2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9"/>
            </p:custDataLst>
          </p:nvPr>
        </p:nvSpPr>
        <p:spPr>
          <a:xfrm>
            <a:off x="2920544" y="4377822"/>
            <a:ext cx="6349008" cy="468047"/>
          </a:xfrm>
        </p:spPr>
        <p:txBody>
          <a:bodyPr vert="horz" wrap="square" lIns="91440" tIns="45720" rIns="91440" bIns="4572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5365" indent="0" algn="ctr">
              <a:buNone/>
            </a:lvl6pPr>
            <a:lvl7pPr marL="2742565" indent="0" algn="ctr">
              <a:buNone/>
            </a:lvl7pPr>
            <a:lvl8pPr marL="3199765" indent="0" algn="ctr">
              <a:buNone/>
            </a:lvl8pPr>
            <a:lvl9pPr marL="3656965" indent="0" algn="ctr">
              <a:buNone/>
            </a:lvl9pPr>
          </a:lstStyle>
          <a:p>
            <a:r>
              <a:rPr lang="zh-CN" altLang="en-US" dirty="0"/>
              <a:t>单击此处编辑副标题</a:t>
            </a:r>
            <a:endParaRPr lang="zh-CN" altLang="en-US" dirty="0"/>
          </a:p>
        </p:txBody>
      </p:sp>
      <p:cxnSp>
        <p:nvCxnSpPr>
          <p:cNvPr id="6" name="直接连接符 5"/>
          <p:cNvCxnSpPr/>
          <p:nvPr userDrawn="1">
            <p:custDataLst>
              <p:tags r:id="rId10"/>
            </p:custDataLst>
          </p:nvPr>
        </p:nvCxnSpPr>
        <p:spPr>
          <a:xfrm>
            <a:off x="3106569" y="4281327"/>
            <a:ext cx="5976956"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0117" y="0"/>
            <a:ext cx="719977" cy="492661"/>
          </a:xfrm>
          <a:prstGeom prst="rect">
            <a:avLst/>
          </a:prstGeom>
        </p:spPr>
      </p:pic>
      <p:sp>
        <p:nvSpPr>
          <p:cNvPr id="2" name="标题 1"/>
          <p:cNvSpPr>
            <a:spLocks noGrp="1"/>
          </p:cNvSpPr>
          <p:nvPr>
            <p:ph type="title"/>
            <p:custDataLst>
              <p:tags r:id="rId8"/>
            </p:custDataLst>
          </p:nvPr>
        </p:nvSpPr>
        <p:spPr>
          <a:xfrm>
            <a:off x="669777" y="443391"/>
            <a:ext cx="10850541" cy="441895"/>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777" y="953604"/>
            <a:ext cx="10850541" cy="5388065"/>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8578214" y="1397952"/>
            <a:ext cx="3611880" cy="4063365"/>
          </a:xfrm>
          <a:prstGeom prst="rect">
            <a:avLst/>
          </a:prstGeom>
        </p:spPr>
      </p:pic>
      <p:sp>
        <p:nvSpPr>
          <p:cNvPr id="4" name="日期占位符 3"/>
          <p:cNvSpPr>
            <a:spLocks noGrp="1"/>
          </p:cNvSpPr>
          <p:nvPr>
            <p:ph type="dt" sz="half" idx="10"/>
            <p:custDataLst>
              <p:tags r:id="rId5"/>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1163774" y="2645115"/>
            <a:ext cx="5766804" cy="986291"/>
          </a:xfrm>
        </p:spPr>
        <p:txBody>
          <a:bodyPr vert="horz" wrap="square" lIns="91440" tIns="45720" rIns="91440" bIns="45720" anchor="b" anchorCtr="0">
            <a:normAutofit/>
          </a:bodyPr>
          <a:lstStyle>
            <a:lvl1pPr marL="0" marR="0" indent="0" algn="dist"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9"/>
            </p:custDataLst>
          </p:nvPr>
        </p:nvSpPr>
        <p:spPr>
          <a:xfrm>
            <a:off x="1163774" y="3763167"/>
            <a:ext cx="5766804" cy="451082"/>
          </a:xfrm>
        </p:spPr>
        <p:txBody>
          <a:bodyPr vert="horz" wrap="square" lIns="91440" tIns="45720" rIns="91440" bIns="45720" anchor="t" anchorCtr="0">
            <a:normAutofit/>
          </a:bodyPr>
          <a:lstStyle>
            <a:lvl1pPr marL="0" marR="0" indent="0" algn="dist" defTabSz="914400" rtl="0" eaLnBrk="1" fontAlgn="auto" latinLnBrk="0" hangingPunct="1">
              <a:lnSpc>
                <a:spcPct val="100000"/>
              </a:lnSpc>
              <a:spcBef>
                <a:spcPts val="0"/>
              </a:spcBef>
              <a:spcAft>
                <a:spcPts val="0"/>
              </a:spcAft>
              <a:buClrTx/>
              <a:buSzPts val="1600"/>
              <a:buFont typeface="Arial" panose="020B0604020202020204" pitchFamily="34" charset="0"/>
              <a:buNone/>
              <a:defRPr sz="1600" b="0" spc="200">
                <a:solidFill>
                  <a:schemeClr val="tx1">
                    <a:lumMod val="85000"/>
                    <a:lumOff val="15000"/>
                  </a:schemeClr>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5365" indent="0" algn="ctr">
              <a:buNone/>
            </a:lvl6pPr>
            <a:lvl7pPr marL="2742565" indent="0" algn="ctr">
              <a:buNone/>
            </a:lvl7pPr>
            <a:lvl8pPr marL="3199765" indent="0" algn="ctr">
              <a:buNone/>
            </a:lvl8pPr>
            <a:lvl9pPr marL="3656965" indent="0" algn="ctr">
              <a:buNone/>
            </a:lvl9pPr>
          </a:lstStyle>
          <a:p>
            <a:r>
              <a:rPr lang="zh-CN" altLang="en-US"/>
              <a:t>单击此处编辑副标题</a:t>
            </a:r>
            <a:endParaRPr lang="zh-CN" altLang="en-US"/>
          </a:p>
        </p:txBody>
      </p:sp>
      <p:cxnSp>
        <p:nvCxnSpPr>
          <p:cNvPr id="8" name="直接连接符 7"/>
          <p:cNvCxnSpPr/>
          <p:nvPr userDrawn="1">
            <p:custDataLst>
              <p:tags r:id="rId10"/>
            </p:custDataLst>
          </p:nvPr>
        </p:nvCxnSpPr>
        <p:spPr>
          <a:xfrm>
            <a:off x="1163773" y="3697337"/>
            <a:ext cx="6434085"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0117" y="0"/>
            <a:ext cx="719977" cy="492661"/>
          </a:xfrm>
          <a:prstGeom prst="rect">
            <a:avLst/>
          </a:prstGeom>
        </p:spPr>
      </p:pic>
      <p:sp>
        <p:nvSpPr>
          <p:cNvPr id="2" name="标题 1"/>
          <p:cNvSpPr>
            <a:spLocks noGrp="1"/>
          </p:cNvSpPr>
          <p:nvPr>
            <p:ph type="title"/>
            <p:custDataLst>
              <p:tags r:id="rId8"/>
            </p:custDataLst>
          </p:nvPr>
        </p:nvSpPr>
        <p:spPr>
          <a:xfrm>
            <a:off x="669777" y="443391"/>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825" y="953604"/>
            <a:ext cx="5282416" cy="5388065"/>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7902" y="953604"/>
            <a:ext cx="5282416" cy="5388065"/>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19" name=""/>
        <p:cNvGrpSpPr/>
        <p:nvPr/>
      </p:nvGrpSpPr>
      <p:grpSpPr>
        <a:xfrm>
          <a:off x="0" y="0"/>
          <a:ext cx="0" cy="0"/>
          <a:chOff x="0" y="0"/>
          <a:chExt cx="0" cy="0"/>
        </a:xfrm>
      </p:grpSpPr>
      <p:sp>
        <p:nvSpPr>
          <p:cNvPr id="1048680"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latin typeface="+mn-ea"/>
                <a:ea typeface="+mn-ea"/>
                <a:cs typeface="+mj-cs"/>
                <a:sym typeface="+mn-ea"/>
              </a:defRPr>
            </a:lvl1pPr>
          </a:lstStyle>
          <a:p>
            <a:pPr lvl="0"/>
            <a:r>
              <a:rPr dirty="0">
                <a:sym typeface="+mn-ea"/>
              </a:rPr>
              <a:t>单击此处编辑标题</a:t>
            </a:r>
            <a:endParaRPr dirty="0">
              <a:sym typeface="+mn-ea"/>
            </a:endParaRPr>
          </a:p>
        </p:txBody>
      </p:sp>
      <p:sp>
        <p:nvSpPr>
          <p:cNvPr id="1048681" name="页脚占位符 4"/>
          <p:cNvSpPr>
            <a:spLocks noGrp="1"/>
          </p:cNvSpPr>
          <p:nvPr>
            <p:ph type="ftr" sz="quarter" idx="11"/>
          </p:nvPr>
        </p:nvSpPr>
        <p:spPr/>
        <p:txBody>
          <a:bodyPr/>
          <a:lstStyle>
            <a:lvl1pPr>
              <a:defRPr>
                <a:latin typeface="+mn-ea"/>
              </a:defRPr>
            </a:lvl1pPr>
          </a:lstStyle>
          <a:p>
            <a:endParaRPr lang="zh-CN" altLang="en-US"/>
          </a:p>
        </p:txBody>
      </p:sp>
      <p:sp>
        <p:nvSpPr>
          <p:cNvPr id="1048682"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1048683"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0117" y="0"/>
            <a:ext cx="719977" cy="492661"/>
          </a:xfrm>
          <a:prstGeom prst="rect">
            <a:avLst/>
          </a:prstGeom>
        </p:spPr>
      </p:pic>
      <p:sp>
        <p:nvSpPr>
          <p:cNvPr id="2" name="标题 1"/>
          <p:cNvSpPr>
            <a:spLocks noGrp="1"/>
          </p:cNvSpPr>
          <p:nvPr>
            <p:ph type="title"/>
            <p:custDataLst>
              <p:tags r:id="rId8"/>
            </p:custDataLst>
          </p:nvPr>
        </p:nvSpPr>
        <p:spPr>
          <a:xfrm>
            <a:off x="669777" y="443391"/>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825" y="952749"/>
            <a:ext cx="5282416" cy="38094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820" y="1407628"/>
            <a:ext cx="5282375" cy="4933981"/>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4775" y="952749"/>
            <a:ext cx="5282416" cy="38094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4775" y="1407628"/>
            <a:ext cx="5282416" cy="4933981"/>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304752" y="2195388"/>
            <a:ext cx="4388434" cy="2468494"/>
          </a:xfrm>
          <a:prstGeom prst="rect">
            <a:avLst/>
          </a:prstGeom>
        </p:spPr>
      </p:pic>
      <p:sp>
        <p:nvSpPr>
          <p:cNvPr id="6" name="任意多边形 6"/>
          <p:cNvSpPr/>
          <p:nvPr userDrawn="1">
            <p:custDataLst>
              <p:tags r:id="rId5"/>
            </p:custDataLst>
          </p:nvPr>
        </p:nvSpPr>
        <p:spPr>
          <a:xfrm>
            <a:off x="4877238" y="0"/>
            <a:ext cx="7312857" cy="685927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p:custDataLst>
              <p:tags r:id="rId6"/>
            </p:custDataLst>
          </p:nvPr>
        </p:nvSpPr>
        <p:spPr>
          <a:xfrm>
            <a:off x="669777" y="443387"/>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0117" y="0"/>
            <a:ext cx="719977" cy="492661"/>
          </a:xfrm>
          <a:prstGeom prst="rect">
            <a:avLst/>
          </a:prstGeom>
        </p:spPr>
      </p:pic>
      <p:sp>
        <p:nvSpPr>
          <p:cNvPr id="2" name="标题 1"/>
          <p:cNvSpPr>
            <a:spLocks noGrp="1"/>
          </p:cNvSpPr>
          <p:nvPr>
            <p:ph type="title"/>
            <p:custDataLst>
              <p:tags r:id="rId8"/>
            </p:custDataLst>
          </p:nvPr>
        </p:nvSpPr>
        <p:spPr>
          <a:xfrm>
            <a:off x="669825" y="443391"/>
            <a:ext cx="10850541" cy="44189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825" y="953604"/>
            <a:ext cx="5282416" cy="5388065"/>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7950" y="953604"/>
            <a:ext cx="5282416" cy="5388065"/>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0117" y="0"/>
            <a:ext cx="719977" cy="492661"/>
          </a:xfrm>
          <a:prstGeom prst="rect">
            <a:avLst/>
          </a:prstGeom>
        </p:spPr>
      </p:pic>
      <p:sp>
        <p:nvSpPr>
          <p:cNvPr id="2" name="竖排标题 1"/>
          <p:cNvSpPr>
            <a:spLocks noGrp="1"/>
          </p:cNvSpPr>
          <p:nvPr>
            <p:ph type="title" orient="vert"/>
            <p:custDataLst>
              <p:tags r:id="rId8"/>
            </p:custDataLst>
          </p:nvPr>
        </p:nvSpPr>
        <p:spPr>
          <a:xfrm>
            <a:off x="10569483" y="953604"/>
            <a:ext cx="950835" cy="5388065"/>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820" y="953596"/>
            <a:ext cx="9826565" cy="5388065"/>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0117" y="0"/>
            <a:ext cx="719977" cy="492661"/>
          </a:xfrm>
          <a:prstGeom prst="rect">
            <a:avLst/>
          </a:prstGeom>
        </p:spPr>
      </p:pic>
      <p:sp>
        <p:nvSpPr>
          <p:cNvPr id="3" name="日期占位符 2"/>
          <p:cNvSpPr>
            <a:spLocks noGrp="1"/>
          </p:cNvSpPr>
          <p:nvPr>
            <p:ph type="dt" sz="half" idx="10"/>
            <p:custDataLst>
              <p:tags r:id="rId8"/>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825" y="953604"/>
            <a:ext cx="10850541" cy="5388065"/>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12190095" cy="6859270"/>
          </a:xfrm>
          <a:prstGeom prst="rect">
            <a:avLst/>
          </a:prstGeom>
        </p:spPr>
      </p:pic>
      <p:sp>
        <p:nvSpPr>
          <p:cNvPr id="3" name="日期占位符 2"/>
          <p:cNvSpPr>
            <a:spLocks noGrp="1"/>
          </p:cNvSpPr>
          <p:nvPr>
            <p:ph type="dt" sz="half" idx="10"/>
            <p:custDataLst>
              <p:tags r:id="rId5"/>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2920226" y="3679107"/>
            <a:ext cx="6349008" cy="1103458"/>
          </a:xfrm>
        </p:spPr>
        <p:txBody>
          <a:bodyPr vert="horz" wrap="square" lIns="91440" tIns="45720" rIns="91440" bIns="45720" anchor="t" anchorCtr="0">
            <a:normAutofit/>
          </a:bodyPr>
          <a:lstStyle>
            <a:lvl1pPr marL="0" marR="0" indent="0" algn="ctr" rtl="0" eaLnBrk="1" fontAlgn="auto">
              <a:lnSpc>
                <a:spcPct val="120000"/>
              </a:lnSpc>
              <a:spcBef>
                <a:spcPts val="0"/>
              </a:spcBef>
              <a:spcAft>
                <a:spcPts val="0"/>
              </a:spcAft>
              <a:buClrTx/>
              <a:buSzPts val="1800"/>
              <a:buFont typeface="Arial" panose="020B0604020202020204" pitchFamily="34" charset="0"/>
              <a:buNone/>
              <a:defRPr sz="1800" b="0" spc="200">
                <a:solidFill>
                  <a:schemeClr val="tx1">
                    <a:lumMod val="85000"/>
                    <a:lumOff val="15000"/>
                  </a:schemeClr>
                </a:solidFill>
                <a:latin typeface="Arial" panose="020B0604020202020204" pitchFamily="34" charset="0"/>
                <a:ea typeface="微软雅黑" panose="020B0503020204020204" pitchFamily="3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1800"/>
              <a:buFont typeface="Arial" panose="020B0604020202020204" pitchFamily="34" charset="0"/>
              <a:buNone/>
            </a:pPr>
            <a:r>
              <a:rPr lang="zh-CN" altLang="en-US" dirty="0"/>
              <a:t>单击此处编辑文本</a:t>
            </a:r>
            <a:endParaRPr lang="zh-CN" altLang="en-US" dirty="0"/>
          </a:p>
        </p:txBody>
      </p:sp>
      <p:sp>
        <p:nvSpPr>
          <p:cNvPr id="2" name="标题 1"/>
          <p:cNvSpPr>
            <a:spLocks noGrp="1"/>
          </p:cNvSpPr>
          <p:nvPr>
            <p:ph type="title" idx="13" hasCustomPrompt="1"/>
            <p:custDataLst>
              <p:tags r:id="rId9"/>
            </p:custDataLst>
          </p:nvPr>
        </p:nvSpPr>
        <p:spPr>
          <a:xfrm>
            <a:off x="2920226" y="2076756"/>
            <a:ext cx="6349643" cy="1398686"/>
          </a:xfrm>
        </p:spPr>
        <p:txBody>
          <a:bodyPr vert="horz" wrap="square" lIns="91440" tIns="45720" rIns="91440" bIns="45720" anchor="b" anchorCtr="0">
            <a:normAutofit/>
          </a:bodyPr>
          <a:lstStyle>
            <a:lvl1pPr marL="0" marR="0" indent="0" algn="ctr" defTabSz="914400" rtl="0" eaLnBrk="1" fontAlgn="auto" latinLnBrk="0" hangingPunct="1">
              <a:lnSpc>
                <a:spcPct val="100000"/>
              </a:lnSpc>
              <a:spcBef>
                <a:spcPct val="0"/>
              </a:spcBef>
              <a:spcAft>
                <a:spcPts val="0"/>
              </a:spcAft>
              <a:buClrTx/>
              <a:buSzPts val="8000"/>
              <a:buNone/>
              <a:defRPr sz="8000" b="0" spc="10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0117" y="0"/>
            <a:ext cx="719977" cy="492661"/>
          </a:xfrm>
          <a:prstGeom prst="rect">
            <a:avLst/>
          </a:prstGeom>
        </p:spPr>
      </p:pic>
      <p:sp>
        <p:nvSpPr>
          <p:cNvPr id="2" name="标题 1"/>
          <p:cNvSpPr>
            <a:spLocks noGrp="1"/>
          </p:cNvSpPr>
          <p:nvPr>
            <p:ph type="title"/>
            <p:custDataLst>
              <p:tags r:id="rId8"/>
            </p:custDataLst>
          </p:nvPr>
        </p:nvSpPr>
        <p:spPr>
          <a:xfrm>
            <a:off x="669777" y="443387"/>
            <a:ext cx="10850541" cy="441895"/>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29" y="303865"/>
            <a:ext cx="11606037" cy="625153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9" name="图片 8"/>
          <p:cNvPicPr/>
          <p:nvPr userDrawn="1">
            <p:custDataLst>
              <p:tags r:id="rId3"/>
            </p:custDataLst>
          </p:nvPr>
        </p:nvPicPr>
        <p:blipFill>
          <a:blip r:embed="rId4" r:link="rId5" cstate="email"/>
          <a:stretch>
            <a:fillRect/>
          </a:stretch>
        </p:blipFill>
        <p:spPr>
          <a:xfrm>
            <a:off x="0" y="0"/>
            <a:ext cx="719977" cy="682458"/>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0117" y="0"/>
            <a:ext cx="719977" cy="492661"/>
          </a:xfrm>
          <a:prstGeom prst="rect">
            <a:avLst/>
          </a:prstGeom>
        </p:spPr>
      </p:pic>
      <p:sp>
        <p:nvSpPr>
          <p:cNvPr id="2" name="标题 1"/>
          <p:cNvSpPr>
            <a:spLocks noGrp="1"/>
          </p:cNvSpPr>
          <p:nvPr>
            <p:ph type="title" hasCustomPrompt="1"/>
            <p:custDataLst>
              <p:tags r:id="rId9"/>
            </p:custDataLst>
          </p:nvPr>
        </p:nvSpPr>
        <p:spPr>
          <a:xfrm>
            <a:off x="1281400" y="1249555"/>
            <a:ext cx="9624896" cy="723487"/>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0913" y="2164589"/>
            <a:ext cx="9625096" cy="3444662"/>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3849" cy="685927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8" name="图片 7"/>
          <p:cNvPicPr/>
          <p:nvPr userDrawn="1">
            <p:custDataLst>
              <p:tags r:id="rId3"/>
            </p:custDataLst>
          </p:nvPr>
        </p:nvPicPr>
        <p:blipFill>
          <a:blip r:embed="rId4" r:link="rId5" cstate="email"/>
          <a:stretch>
            <a:fillRect/>
          </a:stretch>
        </p:blipFill>
        <p:spPr>
          <a:xfrm>
            <a:off x="11470117" y="0"/>
            <a:ext cx="719977" cy="682458"/>
          </a:xfrm>
          <a:prstGeom prst="rect">
            <a:avLst/>
          </a:prstGeom>
        </p:spPr>
      </p:pic>
      <p:sp>
        <p:nvSpPr>
          <p:cNvPr id="2" name="标题 1"/>
          <p:cNvSpPr>
            <a:spLocks noGrp="1"/>
          </p:cNvSpPr>
          <p:nvPr>
            <p:ph type="title" hasCustomPrompt="1"/>
            <p:custDataLst>
              <p:tags r:id="rId6"/>
            </p:custDataLst>
          </p:nvPr>
        </p:nvSpPr>
        <p:spPr>
          <a:xfrm>
            <a:off x="583109" y="770693"/>
            <a:ext cx="3959381" cy="881862"/>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708" y="1765025"/>
            <a:ext cx="3955782" cy="409256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0403" y="770949"/>
            <a:ext cx="6478988" cy="5087142"/>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16" name=""/>
        <p:cNvGrpSpPr/>
        <p:nvPr/>
      </p:nvGrpSpPr>
      <p:grpSpPr>
        <a:xfrm>
          <a:off x="0" y="0"/>
          <a:ext cx="0" cy="0"/>
          <a:chOff x="0" y="0"/>
          <a:chExt cx="0" cy="0"/>
        </a:xfrm>
      </p:grpSpPr>
      <p:sp>
        <p:nvSpPr>
          <p:cNvPr id="1048672" name="页脚占位符 2"/>
          <p:cNvSpPr>
            <a:spLocks noGrp="1"/>
          </p:cNvSpPr>
          <p:nvPr>
            <p:ph type="ftr" sz="quarter" idx="11"/>
          </p:nvPr>
        </p:nvSpPr>
        <p:spPr/>
        <p:txBody>
          <a:bodyPr/>
          <a:lstStyle>
            <a:lvl1pPr>
              <a:defRPr>
                <a:latin typeface="+mn-ea"/>
              </a:defRPr>
            </a:lvl1pPr>
          </a:lstStyle>
          <a:p>
            <a:endParaRPr lang="zh-CN" altLang="en-US"/>
          </a:p>
        </p:txBody>
      </p:sp>
      <p:sp>
        <p:nvSpPr>
          <p:cNvPr id="1048673"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1048674"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endParaRPr lang="zh-CN" altLang="en-US"/>
          </a:p>
        </p:txBody>
      </p:sp>
      <p:sp>
        <p:nvSpPr>
          <p:cNvPr id="1048675"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endParaRPr lang="zh-CN" altLang="en-US"/>
          </a:p>
        </p:txBody>
      </p:sp>
      <p:sp>
        <p:nvSpPr>
          <p:cNvPr id="1048676"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endParaRPr lang="zh-CN" altLang="en-US">
              <a:sym typeface="+mn-ea"/>
            </a:endParaRPr>
          </a:p>
          <a:p>
            <a:pPr lvl="0"/>
            <a:r>
              <a:rPr lang="zh-CN" altLang="en-US">
                <a:sym typeface="+mn-ea"/>
              </a:rPr>
              <a:t>单击此处编辑正文</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0095" cy="2664826"/>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10" name="图片 9"/>
          <p:cNvPicPr/>
          <p:nvPr userDrawn="1">
            <p:custDataLst>
              <p:tags r:id="rId3"/>
            </p:custDataLst>
          </p:nvPr>
        </p:nvPicPr>
        <p:blipFill>
          <a:blip r:embed="rId4" r:link="rId5" cstate="email"/>
          <a:stretch>
            <a:fillRect/>
          </a:stretch>
        </p:blipFill>
        <p:spPr>
          <a:xfrm>
            <a:off x="0" y="0"/>
            <a:ext cx="719977" cy="682458"/>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0117" y="0"/>
            <a:ext cx="719977" cy="492661"/>
          </a:xfrm>
          <a:prstGeom prst="rect">
            <a:avLst/>
          </a:prstGeom>
        </p:spPr>
      </p:pic>
      <p:sp>
        <p:nvSpPr>
          <p:cNvPr id="2" name="标题 1"/>
          <p:cNvSpPr>
            <a:spLocks noGrp="1"/>
          </p:cNvSpPr>
          <p:nvPr>
            <p:ph type="title"/>
            <p:custDataLst>
              <p:tags r:id="rId9"/>
            </p:custDataLst>
          </p:nvPr>
        </p:nvSpPr>
        <p:spPr>
          <a:xfrm>
            <a:off x="611904" y="781452"/>
            <a:ext cx="10974685" cy="626302"/>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1904" y="1660049"/>
            <a:ext cx="10974260" cy="827871"/>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679" y="2809105"/>
            <a:ext cx="10963887" cy="34302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9902"/>
            <a:ext cx="12190095" cy="182936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10" name="图片 9"/>
          <p:cNvPicPr/>
          <p:nvPr userDrawn="1">
            <p:custDataLst>
              <p:tags r:id="rId3"/>
            </p:custDataLst>
          </p:nvPr>
        </p:nvPicPr>
        <p:blipFill>
          <a:blip r:embed="rId4" r:link="rId5" cstate="email"/>
          <a:stretch>
            <a:fillRect/>
          </a:stretch>
        </p:blipFill>
        <p:spPr>
          <a:xfrm>
            <a:off x="0" y="0"/>
            <a:ext cx="719977" cy="682458"/>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0117" y="0"/>
            <a:ext cx="719977" cy="492661"/>
          </a:xfrm>
          <a:prstGeom prst="rect">
            <a:avLst/>
          </a:prstGeom>
        </p:spPr>
      </p:pic>
      <p:sp>
        <p:nvSpPr>
          <p:cNvPr id="2" name="标题 1"/>
          <p:cNvSpPr>
            <a:spLocks noGrp="1"/>
          </p:cNvSpPr>
          <p:nvPr>
            <p:ph type="title"/>
            <p:custDataLst>
              <p:tags r:id="rId9"/>
            </p:custDataLst>
          </p:nvPr>
        </p:nvSpPr>
        <p:spPr>
          <a:xfrm>
            <a:off x="604705" y="669820"/>
            <a:ext cx="10974685" cy="565112"/>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742" y="1682059"/>
            <a:ext cx="10989082" cy="321069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3907" y="5181532"/>
            <a:ext cx="10999881" cy="1011442"/>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0095" cy="91456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12" name="图片 11"/>
          <p:cNvPicPr/>
          <p:nvPr userDrawn="1">
            <p:custDataLst>
              <p:tags r:id="rId3"/>
            </p:custDataLst>
          </p:nvPr>
        </p:nvPicPr>
        <p:blipFill>
          <a:blip r:embed="rId4" r:link="rId5" cstate="email"/>
          <a:stretch>
            <a:fillRect/>
          </a:stretch>
        </p:blipFill>
        <p:spPr>
          <a:xfrm>
            <a:off x="11470117" y="6176811"/>
            <a:ext cx="719977" cy="682458"/>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366608"/>
            <a:ext cx="719977" cy="492661"/>
          </a:xfrm>
          <a:prstGeom prst="rect">
            <a:avLst/>
          </a:prstGeom>
        </p:spPr>
      </p:pic>
      <p:sp>
        <p:nvSpPr>
          <p:cNvPr id="2" name="标题 1"/>
          <p:cNvSpPr>
            <a:spLocks noGrp="1"/>
          </p:cNvSpPr>
          <p:nvPr>
            <p:ph type="title"/>
            <p:custDataLst>
              <p:tags r:id="rId9"/>
            </p:custDataLst>
          </p:nvPr>
        </p:nvSpPr>
        <p:spPr>
          <a:xfrm>
            <a:off x="579509" y="237719"/>
            <a:ext cx="11035875" cy="441895"/>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509" y="1664002"/>
            <a:ext cx="5341565" cy="289394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1424" y="1664002"/>
            <a:ext cx="5366761" cy="289394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310" y="4817825"/>
            <a:ext cx="5341565" cy="78107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2223" y="4814224"/>
            <a:ext cx="5366761" cy="78107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4713"/>
            <a:ext cx="12190095" cy="4949844"/>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9" name="图片 8"/>
          <p:cNvPicPr/>
          <p:nvPr userDrawn="1">
            <p:custDataLst>
              <p:tags r:id="rId3"/>
            </p:custDataLst>
          </p:nvPr>
        </p:nvPicPr>
        <p:blipFill>
          <a:blip r:embed="rId4" r:link="rId5" cstate="email"/>
          <a:stretch>
            <a:fillRect/>
          </a:stretch>
        </p:blipFill>
        <p:spPr>
          <a:xfrm>
            <a:off x="10570145" y="5323737"/>
            <a:ext cx="1619949" cy="1535532"/>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750782"/>
            <a:ext cx="1619949" cy="1108487"/>
          </a:xfrm>
          <a:prstGeom prst="rect">
            <a:avLst/>
          </a:prstGeom>
        </p:spPr>
      </p:pic>
      <p:sp>
        <p:nvSpPr>
          <p:cNvPr id="2" name="标题 1"/>
          <p:cNvSpPr>
            <a:spLocks noGrp="1"/>
          </p:cNvSpPr>
          <p:nvPr>
            <p:ph type="title" hasCustomPrompt="1"/>
            <p:custDataLst>
              <p:tags r:id="rId9"/>
            </p:custDataLst>
          </p:nvPr>
        </p:nvSpPr>
        <p:spPr>
          <a:xfrm>
            <a:off x="1522562" y="1339855"/>
            <a:ext cx="9142571" cy="2386427"/>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394"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5047" y="6351038"/>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09043" y="6351038"/>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175" y="3863798"/>
            <a:ext cx="9142571" cy="1655741"/>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22" name=""/>
        <p:cNvGrpSpPr/>
        <p:nvPr/>
      </p:nvGrpSpPr>
      <p:grpSpPr>
        <a:xfrm>
          <a:off x="0" y="0"/>
          <a:ext cx="0" cy="0"/>
          <a:chOff x="0" y="0"/>
          <a:chExt cx="0" cy="0"/>
        </a:xfrm>
      </p:grpSpPr>
      <p:sp>
        <p:nvSpPr>
          <p:cNvPr id="1048689"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1048690"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1048691"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endParaRPr lang="zh-CN" altLang="en-US"/>
          </a:p>
        </p:txBody>
      </p:sp>
      <p:sp>
        <p:nvSpPr>
          <p:cNvPr id="1048692"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17" name=""/>
        <p:cNvGrpSpPr/>
        <p:nvPr/>
      </p:nvGrpSpPr>
      <p:grpSpPr>
        <a:xfrm>
          <a:off x="0" y="0"/>
          <a:ext cx="0" cy="0"/>
          <a:chOff x="0" y="0"/>
          <a:chExt cx="0" cy="0"/>
        </a:xfrm>
      </p:grpSpPr>
      <p:sp>
        <p:nvSpPr>
          <p:cNvPr id="1048677" name="页脚占位符 4"/>
          <p:cNvSpPr>
            <a:spLocks noGrp="1"/>
          </p:cNvSpPr>
          <p:nvPr>
            <p:ph type="ftr" sz="quarter" idx="11"/>
          </p:nvPr>
        </p:nvSpPr>
        <p:spPr/>
        <p:txBody>
          <a:bodyPr/>
          <a:lstStyle>
            <a:lvl1pPr>
              <a:defRPr>
                <a:latin typeface="+mn-ea"/>
              </a:defRPr>
            </a:lvl1pPr>
          </a:lstStyle>
          <a:p>
            <a:endParaRPr lang="zh-CN" altLang="en-US"/>
          </a:p>
        </p:txBody>
      </p:sp>
      <p:sp>
        <p:nvSpPr>
          <p:cNvPr id="1048678"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1048679"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08" name=""/>
        <p:cNvGrpSpPr/>
        <p:nvPr/>
      </p:nvGrpSpPr>
      <p:grpSpPr>
        <a:xfrm>
          <a:off x="0" y="0"/>
          <a:ext cx="0" cy="0"/>
          <a:chOff x="0" y="0"/>
          <a:chExt cx="0" cy="0"/>
        </a:xfrm>
      </p:grpSpPr>
      <p:sp>
        <p:nvSpPr>
          <p:cNvPr id="1048658" name="页脚占位符 3"/>
          <p:cNvSpPr>
            <a:spLocks noGrp="1"/>
          </p:cNvSpPr>
          <p:nvPr>
            <p:ph type="ftr" sz="quarter" idx="11"/>
          </p:nvPr>
        </p:nvSpPr>
        <p:spPr/>
        <p:txBody>
          <a:bodyPr/>
          <a:lstStyle>
            <a:lvl1pPr>
              <a:defRPr>
                <a:latin typeface="+mn-ea"/>
              </a:defRPr>
            </a:lvl1pPr>
          </a:lstStyle>
          <a:p>
            <a:endParaRPr lang="zh-CN" altLang="en-US"/>
          </a:p>
        </p:txBody>
      </p:sp>
      <p:sp>
        <p:nvSpPr>
          <p:cNvPr id="1048659"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1048660"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5pPr>
          </a:lstStyle>
          <a:p>
            <a:pPr lvl="0"/>
            <a:r>
              <a:rPr dirty="0">
                <a:sym typeface="+mn-ea"/>
              </a:rPr>
              <a:t>单击此处编辑正文</a:t>
            </a:r>
            <a:endParaRPr dirty="0">
              <a:sym typeface="+mn-ea"/>
            </a:endParaRPr>
          </a:p>
        </p:txBody>
      </p:sp>
      <p:sp>
        <p:nvSpPr>
          <p:cNvPr id="1048661"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60" name=""/>
        <p:cNvGrpSpPr/>
        <p:nvPr/>
      </p:nvGrpSpPr>
      <p:grpSpPr>
        <a:xfrm>
          <a:off x="0" y="0"/>
          <a:ext cx="0" cy="0"/>
          <a:chOff x="0" y="0"/>
          <a:chExt cx="0" cy="0"/>
        </a:xfrm>
      </p:grpSpPr>
      <p:sp>
        <p:nvSpPr>
          <p:cNvPr id="1048592" name="页脚占位符 3"/>
          <p:cNvSpPr>
            <a:spLocks noGrp="1"/>
          </p:cNvSpPr>
          <p:nvPr>
            <p:ph type="ftr" sz="quarter" idx="11"/>
          </p:nvPr>
        </p:nvSpPr>
        <p:spPr/>
        <p:txBody>
          <a:bodyPr/>
          <a:lstStyle>
            <a:lvl1pPr>
              <a:defRPr>
                <a:latin typeface="+mn-ea"/>
              </a:defRPr>
            </a:lvl1pPr>
          </a:lstStyle>
          <a:p>
            <a:endParaRPr lang="zh-CN" altLang="en-US"/>
          </a:p>
        </p:txBody>
      </p:sp>
      <p:sp>
        <p:nvSpPr>
          <p:cNvPr id="1048593"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1048594"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62" name=""/>
        <p:cNvGrpSpPr/>
        <p:nvPr/>
      </p:nvGrpSpPr>
      <p:grpSpPr>
        <a:xfrm>
          <a:off x="0" y="0"/>
          <a:ext cx="0" cy="0"/>
          <a:chOff x="0" y="0"/>
          <a:chExt cx="0" cy="0"/>
        </a:xfrm>
      </p:grpSpPr>
      <p:sp>
        <p:nvSpPr>
          <p:cNvPr id="1048597"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1048598"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29" name=""/>
        <p:cNvGrpSpPr/>
        <p:nvPr/>
      </p:nvGrpSpPr>
      <p:grpSpPr>
        <a:xfrm>
          <a:off x="0" y="0"/>
          <a:ext cx="0" cy="0"/>
          <a:chOff x="0" y="0"/>
          <a:chExt cx="0" cy="0"/>
        </a:xfrm>
      </p:grpSpPr>
      <p:sp>
        <p:nvSpPr>
          <p:cNvPr id="1048582"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3"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4"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5"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0" name="组合 40"/>
          <p:cNvGrpSpPr/>
          <p:nvPr userDrawn="1"/>
        </p:nvGrpSpPr>
        <p:grpSpPr>
          <a:xfrm>
            <a:off x="2308773" y="3693670"/>
            <a:ext cx="7551038" cy="105497"/>
            <a:chOff x="2101845" y="3387257"/>
            <a:chExt cx="7551038" cy="105497"/>
          </a:xfrm>
        </p:grpSpPr>
        <p:cxnSp>
          <p:nvCxnSpPr>
            <p:cNvPr id="3145728"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48586"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8587"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6" Type="http://schemas.openxmlformats.org/officeDocument/2006/relationships/theme" Target="../theme/theme2.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slideLayout" Target="../slideLayouts/slideLayout17.xml"/><Relationship Id="rId19" Type="http://schemas.openxmlformats.org/officeDocument/2006/relationships/slideLayout" Target="../slideLayouts/slideLayout34.xml"/><Relationship Id="rId18" Type="http://schemas.openxmlformats.org/officeDocument/2006/relationships/slideLayout" Target="../slideLayouts/slideLayout33.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3" name=""/>
        <p:cNvGrpSpPr/>
        <p:nvPr/>
      </p:nvGrpSpPr>
      <p:grpSpPr>
        <a:xfrm>
          <a:off x="0" y="0"/>
          <a:ext cx="0" cy="0"/>
          <a:chOff x="0" y="0"/>
          <a:chExt cx="0" cy="0"/>
        </a:xfrm>
      </p:grpSpPr>
      <p:sp>
        <p:nvSpPr>
          <p:cNvPr id="1048576"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1048577"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1048578"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1048579"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0"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latin typeface="+mn-ea"/>
                <a:ea typeface="+mn-ea"/>
                <a:cs typeface="+mj-cs"/>
                <a:sym typeface="+mn-ea"/>
              </a:defRPr>
            </a:lvl1pPr>
          </a:lstStyle>
          <a:p>
            <a:pPr lvl="0"/>
            <a:r>
              <a:rPr dirty="0">
                <a:sym typeface="+mn-ea"/>
              </a:rPr>
              <a:t>单击此处编辑标题</a:t>
            </a:r>
            <a:endParaRPr dirty="0">
              <a:sym typeface="+mn-ea"/>
            </a:endParaRPr>
          </a:p>
        </p:txBody>
      </p:sp>
      <p:sp>
        <p:nvSpPr>
          <p:cNvPr id="1048581"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777" y="444332"/>
            <a:ext cx="10850541" cy="441895"/>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777" y="962419"/>
            <a:ext cx="10850541" cy="5388065"/>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605" y="6350012"/>
            <a:ext cx="2699578" cy="316751"/>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5357" y="6350012"/>
            <a:ext cx="3959381" cy="316751"/>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09255" y="6350012"/>
            <a:ext cx="2699578" cy="316751"/>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1171"/>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6.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11.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8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85.xml"/><Relationship Id="rId12" Type="http://schemas.openxmlformats.org/officeDocument/2006/relationships/slideLayout" Target="../slideLayouts/slideLayout22.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tags" Target="../tags/tag284.xml"/></Relationships>
</file>

<file path=ppt/slides/_rels/slide12.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9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92.xml"/><Relationship Id="rId12" Type="http://schemas.openxmlformats.org/officeDocument/2006/relationships/slideLayout" Target="../slideLayouts/slideLayout22.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tags" Target="../tags/tag291.xml"/></Relationships>
</file>

<file path=ppt/slides/_rels/slide13.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image" Target="file:///C:\Users\1V994W2\PycharmProjects\PPT_Background_Generation/pic_temp/1_pic_quater_right_up.png" TargetMode="External"/><Relationship Id="rId3" Type="http://schemas.openxmlformats.org/officeDocument/2006/relationships/image" Target="../media/image3.png"/><Relationship Id="rId2" Type="http://schemas.openxmlformats.org/officeDocument/2006/relationships/tags" Target="../tags/tag299.xml"/><Relationship Id="rId12" Type="http://schemas.openxmlformats.org/officeDocument/2006/relationships/slideLayout" Target="../slideLayouts/slideLayout22.xml"/><Relationship Id="rId11" Type="http://schemas.openxmlformats.org/officeDocument/2006/relationships/tags" Target="../tags/tag305.xml"/><Relationship Id="rId10" Type="http://schemas.openxmlformats.org/officeDocument/2006/relationships/image" Target="../media/image13.png"/><Relationship Id="rId1" Type="http://schemas.openxmlformats.org/officeDocument/2006/relationships/tags" Target="../tags/tag298.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tags" Target="../tags/tag310.xml"/><Relationship Id="rId7" Type="http://schemas.openxmlformats.org/officeDocument/2006/relationships/tags" Target="../tags/tag309.xml"/><Relationship Id="rId6" Type="http://schemas.openxmlformats.org/officeDocument/2006/relationships/tags" Target="../tags/tag308.xml"/><Relationship Id="rId5" Type="http://schemas.openxmlformats.org/officeDocument/2006/relationships/image" Target="file:///C:\Users\1V994W2\PycharmProjects\PPT_Background_Generation/pic_temp/1_pic_quater_right_up.png" TargetMode="External"/><Relationship Id="rId4" Type="http://schemas.openxmlformats.org/officeDocument/2006/relationships/image" Target="../media/image3.png"/><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1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11.xml"/><Relationship Id="rId11" Type="http://schemas.openxmlformats.org/officeDocument/2006/relationships/slideLayout" Target="../slideLayouts/slideLayout22.xml"/><Relationship Id="rId10" Type="http://schemas.openxmlformats.org/officeDocument/2006/relationships/tags" Target="../tags/tag315.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9" Type="http://schemas.openxmlformats.org/officeDocument/2006/relationships/tags" Target="../tags/tag31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1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7.xml"/><Relationship Id="rId2" Type="http://schemas.openxmlformats.org/officeDocument/2006/relationships/image" Target="../media/image16.png"/><Relationship Id="rId14" Type="http://schemas.openxmlformats.org/officeDocument/2006/relationships/slideLayout" Target="../slideLayouts/slideLayout22.xml"/><Relationship Id="rId13" Type="http://schemas.openxmlformats.org/officeDocument/2006/relationships/tags" Target="../tags/tag322.xml"/><Relationship Id="rId12" Type="http://schemas.openxmlformats.org/officeDocument/2006/relationships/image" Target="../media/image17.png"/><Relationship Id="rId11" Type="http://schemas.openxmlformats.org/officeDocument/2006/relationships/tags" Target="../tags/tag321.xml"/><Relationship Id="rId10" Type="http://schemas.openxmlformats.org/officeDocument/2006/relationships/tags" Target="../tags/tag320.xml"/><Relationship Id="rId1" Type="http://schemas.openxmlformats.org/officeDocument/2006/relationships/tags" Target="../tags/tag316.xml"/></Relationships>
</file>

<file path=ppt/slides/_rels/slide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0_pic_quater_left_up.png" TargetMode="External"/><Relationship Id="rId8" Type="http://schemas.openxmlformats.org/officeDocument/2006/relationships/image" Target="../media/image2.png"/><Relationship Id="rId7" Type="http://schemas.openxmlformats.org/officeDocument/2006/relationships/tags" Target="../tags/tag328.xml"/><Relationship Id="rId6" Type="http://schemas.openxmlformats.org/officeDocument/2006/relationships/image" Target="../media/image18.png"/><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6" Type="http://schemas.openxmlformats.org/officeDocument/2006/relationships/slideLayout" Target="../slideLayouts/slideLayout22.xml"/><Relationship Id="rId15" Type="http://schemas.openxmlformats.org/officeDocument/2006/relationships/tags" Target="../tags/tag332.xml"/><Relationship Id="rId14" Type="http://schemas.openxmlformats.org/officeDocument/2006/relationships/tags" Target="../tags/tag331.xml"/><Relationship Id="rId13" Type="http://schemas.openxmlformats.org/officeDocument/2006/relationships/tags" Target="../tags/tag330.xml"/><Relationship Id="rId12" Type="http://schemas.openxmlformats.org/officeDocument/2006/relationships/image" Target="file:///C:\Users\1V994W2\PycharmProjects\PPT_Background_Generation/pic_temp/1_pic_quater_right_up.png" TargetMode="External"/><Relationship Id="rId11" Type="http://schemas.openxmlformats.org/officeDocument/2006/relationships/image" Target="../media/image3.png"/><Relationship Id="rId10" Type="http://schemas.openxmlformats.org/officeDocument/2006/relationships/tags" Target="../tags/tag329.xml"/><Relationship Id="rId1" Type="http://schemas.openxmlformats.org/officeDocument/2006/relationships/tags" Target="../tags/tag32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19.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34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5" Type="http://schemas.openxmlformats.org/officeDocument/2006/relationships/slideLayout" Target="../slideLayouts/slideLayout22.xml"/><Relationship Id="rId14" Type="http://schemas.openxmlformats.org/officeDocument/2006/relationships/tags" Target="../tags/tag344.xml"/><Relationship Id="rId13" Type="http://schemas.openxmlformats.org/officeDocument/2006/relationships/image" Target="../media/image19.png"/><Relationship Id="rId12" Type="http://schemas.openxmlformats.org/officeDocument/2006/relationships/tags" Target="../tags/tag343.xml"/><Relationship Id="rId11" Type="http://schemas.openxmlformats.org/officeDocument/2006/relationships/tags" Target="../tags/tag342.xml"/><Relationship Id="rId10" Type="http://schemas.openxmlformats.org/officeDocument/2006/relationships/tags" Target="../tags/tag341.xml"/><Relationship Id="rId1" Type="http://schemas.openxmlformats.org/officeDocument/2006/relationships/tags" Target="../tags/tag336.xml"/></Relationships>
</file>

<file path=ppt/slides/_rels/slide2.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46.xml"/><Relationship Id="rId38" Type="http://schemas.openxmlformats.org/officeDocument/2006/relationships/slideLayout" Target="../slideLayouts/slideLayout22.xml"/><Relationship Id="rId37" Type="http://schemas.openxmlformats.org/officeDocument/2006/relationships/tags" Target="../tags/tag177.xml"/><Relationship Id="rId36" Type="http://schemas.openxmlformats.org/officeDocument/2006/relationships/tags" Target="../tags/tag176.xml"/><Relationship Id="rId35" Type="http://schemas.openxmlformats.org/officeDocument/2006/relationships/tags" Target="../tags/tag175.xml"/><Relationship Id="rId34" Type="http://schemas.openxmlformats.org/officeDocument/2006/relationships/tags" Target="../tags/tag174.xml"/><Relationship Id="rId33" Type="http://schemas.openxmlformats.org/officeDocument/2006/relationships/tags" Target="../tags/tag173.xml"/><Relationship Id="rId32" Type="http://schemas.openxmlformats.org/officeDocument/2006/relationships/tags" Target="../tags/tag172.xml"/><Relationship Id="rId31" Type="http://schemas.openxmlformats.org/officeDocument/2006/relationships/tags" Target="../tags/tag171.xml"/><Relationship Id="rId30" Type="http://schemas.openxmlformats.org/officeDocument/2006/relationships/tags" Target="../tags/tag170.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169.xml"/><Relationship Id="rId28" Type="http://schemas.openxmlformats.org/officeDocument/2006/relationships/tags" Target="../tags/tag168.xml"/><Relationship Id="rId27" Type="http://schemas.openxmlformats.org/officeDocument/2006/relationships/tags" Target="../tags/tag167.xml"/><Relationship Id="rId26" Type="http://schemas.openxmlformats.org/officeDocument/2006/relationships/tags" Target="../tags/tag166.xml"/><Relationship Id="rId25" Type="http://schemas.openxmlformats.org/officeDocument/2006/relationships/tags" Target="../tags/tag165.xml"/><Relationship Id="rId24" Type="http://schemas.openxmlformats.org/officeDocument/2006/relationships/tags" Target="../tags/tag164.xml"/><Relationship Id="rId23" Type="http://schemas.openxmlformats.org/officeDocument/2006/relationships/tags" Target="../tags/tag163.xml"/><Relationship Id="rId22" Type="http://schemas.openxmlformats.org/officeDocument/2006/relationships/tags" Target="../tags/tag162.xml"/><Relationship Id="rId21" Type="http://schemas.openxmlformats.org/officeDocument/2006/relationships/tags" Target="../tags/tag161.xml"/><Relationship Id="rId20" Type="http://schemas.openxmlformats.org/officeDocument/2006/relationships/tags" Target="../tags/tag160.xml"/><Relationship Id="rId2" Type="http://schemas.openxmlformats.org/officeDocument/2006/relationships/image" Target="../media/image2.png"/><Relationship Id="rId19" Type="http://schemas.openxmlformats.org/officeDocument/2006/relationships/tags" Target="../tags/tag159.xml"/><Relationship Id="rId18" Type="http://schemas.openxmlformats.org/officeDocument/2006/relationships/tags" Target="../tags/tag158.xml"/><Relationship Id="rId17" Type="http://schemas.openxmlformats.org/officeDocument/2006/relationships/tags" Target="../tags/tag157.xml"/><Relationship Id="rId16" Type="http://schemas.openxmlformats.org/officeDocument/2006/relationships/tags" Target="../tags/tag156.xml"/><Relationship Id="rId15" Type="http://schemas.openxmlformats.org/officeDocument/2006/relationships/tags" Target="../tags/tag155.xml"/><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tags" Target="../tags/tag145.xml"/></Relationships>
</file>

<file path=ppt/slides/_rels/slide20.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34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6" Type="http://schemas.openxmlformats.org/officeDocument/2006/relationships/slideLayout" Target="../slideLayouts/slideLayout22.xml"/><Relationship Id="rId15" Type="http://schemas.openxmlformats.org/officeDocument/2006/relationships/tags" Target="../tags/tag354.xml"/><Relationship Id="rId14" Type="http://schemas.openxmlformats.org/officeDocument/2006/relationships/image" Target="../media/image20.png"/><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tags" Target="../tags/tag345.xml"/></Relationships>
</file>

<file path=ppt/slides/_rels/slide21.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5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2" Type="http://schemas.openxmlformats.org/officeDocument/2006/relationships/slideLayout" Target="../slideLayouts/slideLayout22.xml"/><Relationship Id="rId11" Type="http://schemas.openxmlformats.org/officeDocument/2006/relationships/tags" Target="../tags/tag360.xml"/><Relationship Id="rId10" Type="http://schemas.openxmlformats.org/officeDocument/2006/relationships/image" Target="../media/image21.png"/><Relationship Id="rId1" Type="http://schemas.openxmlformats.org/officeDocument/2006/relationships/tags" Target="../tags/tag355.xml"/></Relationships>
</file>

<file path=ppt/slides/_rels/slide22.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tags" Target="../tags/tag36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6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62.xml"/><Relationship Id="rId12" Type="http://schemas.openxmlformats.org/officeDocument/2006/relationships/slideLayout" Target="../slideLayouts/slideLayout22.xml"/><Relationship Id="rId11" Type="http://schemas.openxmlformats.org/officeDocument/2006/relationships/tags" Target="../tags/tag367.xml"/><Relationship Id="rId10" Type="http://schemas.openxmlformats.org/officeDocument/2006/relationships/tags" Target="../tags/tag366.xml"/><Relationship Id="rId1" Type="http://schemas.openxmlformats.org/officeDocument/2006/relationships/tags" Target="../tags/tag361.xml"/></Relationships>
</file>

<file path=ppt/slides/_rels/slide2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371.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image" Target="../media/image22.png"/><Relationship Id="rId17" Type="http://schemas.openxmlformats.org/officeDocument/2006/relationships/slideLayout" Target="../slideLayouts/slideLayout22.xml"/><Relationship Id="rId16" Type="http://schemas.openxmlformats.org/officeDocument/2006/relationships/tags" Target="../tags/tag377.xml"/><Relationship Id="rId15" Type="http://schemas.openxmlformats.org/officeDocument/2006/relationships/image" Target="../media/image20.png"/><Relationship Id="rId14" Type="http://schemas.openxmlformats.org/officeDocument/2006/relationships/tags" Target="../tags/tag376.xml"/><Relationship Id="rId13" Type="http://schemas.openxmlformats.org/officeDocument/2006/relationships/tags" Target="../tags/tag375.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tags" Target="../tags/tag368.xml"/></Relationships>
</file>

<file path=ppt/slides/_rels/slide2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382.xml"/><Relationship Id="rId7" Type="http://schemas.openxmlformats.org/officeDocument/2006/relationships/image" Target="file:///C:\Users\1V994W2\PycharmProjects\PPT_Background_Generation/pic_temp/0_pic_quater_left_up.png" TargetMode="External"/><Relationship Id="rId6" Type="http://schemas.openxmlformats.org/officeDocument/2006/relationships/image" Target="../media/image2.png"/><Relationship Id="rId5" Type="http://schemas.openxmlformats.org/officeDocument/2006/relationships/tags" Target="../tags/tag381.xml"/><Relationship Id="rId4" Type="http://schemas.openxmlformats.org/officeDocument/2006/relationships/image" Target="../media/image23.png"/><Relationship Id="rId3" Type="http://schemas.openxmlformats.org/officeDocument/2006/relationships/tags" Target="../tags/tag380.xml"/><Relationship Id="rId2" Type="http://schemas.openxmlformats.org/officeDocument/2006/relationships/tags" Target="../tags/tag379.xml"/><Relationship Id="rId14" Type="http://schemas.openxmlformats.org/officeDocument/2006/relationships/slideLayout" Target="../slideLayouts/slideLayout22.xml"/><Relationship Id="rId13" Type="http://schemas.openxmlformats.org/officeDocument/2006/relationships/tags" Target="../tags/tag385.xml"/><Relationship Id="rId12" Type="http://schemas.openxmlformats.org/officeDocument/2006/relationships/tags" Target="../tags/tag384.xml"/><Relationship Id="rId11" Type="http://schemas.openxmlformats.org/officeDocument/2006/relationships/tags" Target="../tags/tag383.xml"/><Relationship Id="rId10"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78.xml"/></Relationships>
</file>

<file path=ppt/slides/_rels/slide25.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tags" Target="../tags/tag38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8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86.xml"/><Relationship Id="rId11" Type="http://schemas.openxmlformats.org/officeDocument/2006/relationships/slideLayout" Target="../slideLayouts/slideLayout22.xml"/><Relationship Id="rId10" Type="http://schemas.openxmlformats.org/officeDocument/2006/relationships/tags" Target="../tags/tag390.xml"/><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s>
</file>

<file path=ppt/slides/_rels/slide27.xml.rels><?xml version="1.0" encoding="UTF-8" standalone="yes"?>
<Relationships xmlns="http://schemas.openxmlformats.org/package/2006/relationships"><Relationship Id="rId9" Type="http://schemas.openxmlformats.org/officeDocument/2006/relationships/tags" Target="../tags/tag401.xml"/><Relationship Id="rId8" Type="http://schemas.openxmlformats.org/officeDocument/2006/relationships/tags" Target="../tags/tag400.xml"/><Relationship Id="rId7" Type="http://schemas.openxmlformats.org/officeDocument/2006/relationships/tags" Target="../tags/tag399.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image" Target="../media/image24.png"/><Relationship Id="rId21" Type="http://schemas.openxmlformats.org/officeDocument/2006/relationships/slideLayout" Target="../slideLayouts/slideLayout22.xml"/><Relationship Id="rId20" Type="http://schemas.openxmlformats.org/officeDocument/2006/relationships/tags" Target="../tags/tag408.xml"/><Relationship Id="rId2" Type="http://schemas.openxmlformats.org/officeDocument/2006/relationships/tags" Target="../tags/tag395.xml"/><Relationship Id="rId19" Type="http://schemas.openxmlformats.org/officeDocument/2006/relationships/tags" Target="../tags/tag407.xml"/><Relationship Id="rId18" Type="http://schemas.openxmlformats.org/officeDocument/2006/relationships/tags" Target="../tags/tag406.xml"/><Relationship Id="rId17" Type="http://schemas.openxmlformats.org/officeDocument/2006/relationships/image" Target="file:///C:\Users\1V994W2\PycharmProjects\PPT_Background_Generation/pic_temp/1_pic_quater_right_up.png" TargetMode="External"/><Relationship Id="rId16" Type="http://schemas.openxmlformats.org/officeDocument/2006/relationships/image" Target="../media/image3.png"/><Relationship Id="rId15" Type="http://schemas.openxmlformats.org/officeDocument/2006/relationships/tags" Target="../tags/tag405.xml"/><Relationship Id="rId14" Type="http://schemas.openxmlformats.org/officeDocument/2006/relationships/image" Target="file:///C:\Users\1V994W2\PycharmProjects\PPT_Background_Generation/pic_temp/0_pic_quater_left_up.png" TargetMode="External"/><Relationship Id="rId13" Type="http://schemas.openxmlformats.org/officeDocument/2006/relationships/image" Target="../media/image2.png"/><Relationship Id="rId12" Type="http://schemas.openxmlformats.org/officeDocument/2006/relationships/tags" Target="../tags/tag404.xml"/><Relationship Id="rId11" Type="http://schemas.openxmlformats.org/officeDocument/2006/relationships/tags" Target="../tags/tag403.xml"/><Relationship Id="rId10" Type="http://schemas.openxmlformats.org/officeDocument/2006/relationships/tags" Target="../tags/tag402.xml"/><Relationship Id="rId1" Type="http://schemas.openxmlformats.org/officeDocument/2006/relationships/tags" Target="../tags/tag394.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tags" Target="../tags/tag409.xml"/></Relationships>
</file>

<file path=ppt/slides/_rels/slide3.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6" Type="http://schemas.openxmlformats.org/officeDocument/2006/relationships/slideLayout" Target="../slideLayouts/slideLayout22.xml"/><Relationship Id="rId65" Type="http://schemas.openxmlformats.org/officeDocument/2006/relationships/tags" Target="../tags/tag238.xml"/><Relationship Id="rId64" Type="http://schemas.openxmlformats.org/officeDocument/2006/relationships/tags" Target="../tags/tag237.xml"/><Relationship Id="rId63" Type="http://schemas.openxmlformats.org/officeDocument/2006/relationships/tags" Target="../tags/tag236.xml"/><Relationship Id="rId62" Type="http://schemas.openxmlformats.org/officeDocument/2006/relationships/tags" Target="../tags/tag235.xml"/><Relationship Id="rId61" Type="http://schemas.openxmlformats.org/officeDocument/2006/relationships/tags" Target="../tags/tag234.xml"/><Relationship Id="rId60" Type="http://schemas.openxmlformats.org/officeDocument/2006/relationships/tags" Target="../tags/tag233.xml"/><Relationship Id="rId6" Type="http://schemas.openxmlformats.org/officeDocument/2006/relationships/image" Target="file:///C:\Users\1V994W2\PycharmProjects\PPT_Background_Generation/pic_temp/1_pic_quater_right_up.png" TargetMode="External"/><Relationship Id="rId59" Type="http://schemas.openxmlformats.org/officeDocument/2006/relationships/tags" Target="../tags/tag232.xml"/><Relationship Id="rId58" Type="http://schemas.openxmlformats.org/officeDocument/2006/relationships/tags" Target="../tags/tag231.xml"/><Relationship Id="rId57" Type="http://schemas.openxmlformats.org/officeDocument/2006/relationships/tags" Target="../tags/tag230.xml"/><Relationship Id="rId56" Type="http://schemas.openxmlformats.org/officeDocument/2006/relationships/tags" Target="../tags/tag229.xml"/><Relationship Id="rId55" Type="http://schemas.openxmlformats.org/officeDocument/2006/relationships/tags" Target="../tags/tag228.xml"/><Relationship Id="rId54" Type="http://schemas.openxmlformats.org/officeDocument/2006/relationships/tags" Target="../tags/tag227.xml"/><Relationship Id="rId53" Type="http://schemas.openxmlformats.org/officeDocument/2006/relationships/tags" Target="../tags/tag226.xml"/><Relationship Id="rId52" Type="http://schemas.openxmlformats.org/officeDocument/2006/relationships/tags" Target="../tags/tag225.xml"/><Relationship Id="rId51" Type="http://schemas.openxmlformats.org/officeDocument/2006/relationships/tags" Target="../tags/tag224.xml"/><Relationship Id="rId50" Type="http://schemas.openxmlformats.org/officeDocument/2006/relationships/tags" Target="../tags/tag223.xml"/><Relationship Id="rId5" Type="http://schemas.openxmlformats.org/officeDocument/2006/relationships/image" Target="../media/image3.png"/><Relationship Id="rId49" Type="http://schemas.openxmlformats.org/officeDocument/2006/relationships/tags" Target="../tags/tag222.xml"/><Relationship Id="rId48" Type="http://schemas.openxmlformats.org/officeDocument/2006/relationships/tags" Target="../tags/tag221.xml"/><Relationship Id="rId47" Type="http://schemas.openxmlformats.org/officeDocument/2006/relationships/tags" Target="../tags/tag220.xml"/><Relationship Id="rId46" Type="http://schemas.openxmlformats.org/officeDocument/2006/relationships/tags" Target="../tags/tag219.xml"/><Relationship Id="rId45" Type="http://schemas.openxmlformats.org/officeDocument/2006/relationships/tags" Target="../tags/tag218.xml"/><Relationship Id="rId44" Type="http://schemas.openxmlformats.org/officeDocument/2006/relationships/tags" Target="../tags/tag217.xml"/><Relationship Id="rId43" Type="http://schemas.openxmlformats.org/officeDocument/2006/relationships/tags" Target="../tags/tag216.xml"/><Relationship Id="rId42" Type="http://schemas.openxmlformats.org/officeDocument/2006/relationships/tags" Target="../tags/tag215.xml"/><Relationship Id="rId41" Type="http://schemas.openxmlformats.org/officeDocument/2006/relationships/tags" Target="../tags/tag214.xml"/><Relationship Id="rId40" Type="http://schemas.openxmlformats.org/officeDocument/2006/relationships/tags" Target="../tags/tag213.xml"/><Relationship Id="rId4" Type="http://schemas.openxmlformats.org/officeDocument/2006/relationships/tags" Target="../tags/tag179.xml"/><Relationship Id="rId39" Type="http://schemas.openxmlformats.org/officeDocument/2006/relationships/tags" Target="../tags/tag212.xml"/><Relationship Id="rId38" Type="http://schemas.openxmlformats.org/officeDocument/2006/relationships/tags" Target="../tags/tag211.xml"/><Relationship Id="rId37" Type="http://schemas.openxmlformats.org/officeDocument/2006/relationships/tags" Target="../tags/tag210.xml"/><Relationship Id="rId36" Type="http://schemas.openxmlformats.org/officeDocument/2006/relationships/tags" Target="../tags/tag209.xml"/><Relationship Id="rId35" Type="http://schemas.openxmlformats.org/officeDocument/2006/relationships/tags" Target="../tags/tag208.xml"/><Relationship Id="rId34" Type="http://schemas.openxmlformats.org/officeDocument/2006/relationships/tags" Target="../tags/tag207.xml"/><Relationship Id="rId33" Type="http://schemas.openxmlformats.org/officeDocument/2006/relationships/tags" Target="../tags/tag206.xml"/><Relationship Id="rId32" Type="http://schemas.openxmlformats.org/officeDocument/2006/relationships/tags" Target="../tags/tag205.xml"/><Relationship Id="rId31" Type="http://schemas.openxmlformats.org/officeDocument/2006/relationships/tags" Target="../tags/tag204.xml"/><Relationship Id="rId30" Type="http://schemas.openxmlformats.org/officeDocument/2006/relationships/tags" Target="../tags/tag203.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202.xml"/><Relationship Id="rId28" Type="http://schemas.openxmlformats.org/officeDocument/2006/relationships/tags" Target="../tags/tag201.xml"/><Relationship Id="rId27" Type="http://schemas.openxmlformats.org/officeDocument/2006/relationships/tags" Target="../tags/tag200.xml"/><Relationship Id="rId26" Type="http://schemas.openxmlformats.org/officeDocument/2006/relationships/tags" Target="../tags/tag199.xml"/><Relationship Id="rId25" Type="http://schemas.openxmlformats.org/officeDocument/2006/relationships/tags" Target="../tags/tag198.xml"/><Relationship Id="rId24" Type="http://schemas.openxmlformats.org/officeDocument/2006/relationships/tags" Target="../tags/tag197.xml"/><Relationship Id="rId23" Type="http://schemas.openxmlformats.org/officeDocument/2006/relationships/tags" Target="../tags/tag196.xml"/><Relationship Id="rId22" Type="http://schemas.openxmlformats.org/officeDocument/2006/relationships/tags" Target="../tags/tag195.xml"/><Relationship Id="rId21" Type="http://schemas.openxmlformats.org/officeDocument/2006/relationships/tags" Target="../tags/tag194.xml"/><Relationship Id="rId20" Type="http://schemas.openxmlformats.org/officeDocument/2006/relationships/tags" Target="../tags/tag193.xml"/><Relationship Id="rId2" Type="http://schemas.openxmlformats.org/officeDocument/2006/relationships/image" Target="../media/image2.png"/><Relationship Id="rId19" Type="http://schemas.openxmlformats.org/officeDocument/2006/relationships/tags" Target="../tags/tag192.xml"/><Relationship Id="rId18" Type="http://schemas.openxmlformats.org/officeDocument/2006/relationships/tags" Target="../tags/tag191.xml"/><Relationship Id="rId17" Type="http://schemas.openxmlformats.org/officeDocument/2006/relationships/tags" Target="../tags/tag190.xml"/><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tags" Target="../tags/tag178.xml"/></Relationships>
</file>

<file path=ppt/slides/_rels/slide4.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4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3" Type="http://schemas.openxmlformats.org/officeDocument/2006/relationships/slideLayout" Target="../slideLayouts/slideLayout22.xml"/><Relationship Id="rId12" Type="http://schemas.openxmlformats.org/officeDocument/2006/relationships/tags" Target="../tags/tag245.xml"/><Relationship Id="rId11" Type="http://schemas.openxmlformats.org/officeDocument/2006/relationships/image" Target="../media/image6.png"/><Relationship Id="rId10" Type="http://schemas.openxmlformats.org/officeDocument/2006/relationships/tags" Target="../tags/tag244.xml"/><Relationship Id="rId1" Type="http://schemas.openxmlformats.org/officeDocument/2006/relationships/tags" Target="../tags/tag23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6.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5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5" Type="http://schemas.openxmlformats.org/officeDocument/2006/relationships/slideLayout" Target="../slideLayouts/slideLayout22.xml"/><Relationship Id="rId14" Type="http://schemas.openxmlformats.org/officeDocument/2006/relationships/tags" Target="../tags/tag257.xml"/><Relationship Id="rId13" Type="http://schemas.openxmlformats.org/officeDocument/2006/relationships/image" Target="../media/image7.png"/><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tags" Target="../tags/tag249.xml"/></Relationships>
</file>

<file path=ppt/slides/_rels/slide7.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262.xml"/><Relationship Id="rId7" Type="http://schemas.openxmlformats.org/officeDocument/2006/relationships/image" Target="file:///C:\Users\1V994W2\PycharmProjects\PPT_Background_Generation/pic_temp/0_pic_quater_left_up.png" TargetMode="External"/><Relationship Id="rId6" Type="http://schemas.openxmlformats.org/officeDocument/2006/relationships/image" Target="../media/image2.png"/><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image" Target="../media/image8.png"/><Relationship Id="rId2" Type="http://schemas.openxmlformats.org/officeDocument/2006/relationships/tags" Target="../tags/tag259.xml"/><Relationship Id="rId17" Type="http://schemas.openxmlformats.org/officeDocument/2006/relationships/notesSlide" Target="../notesSlides/notesSlide2.xml"/><Relationship Id="rId16" Type="http://schemas.openxmlformats.org/officeDocument/2006/relationships/slideLayout" Target="../slideLayouts/slideLayout22.xml"/><Relationship Id="rId15" Type="http://schemas.openxmlformats.org/officeDocument/2006/relationships/tags" Target="../tags/tag266.xml"/><Relationship Id="rId14" Type="http://schemas.openxmlformats.org/officeDocument/2006/relationships/image" Target="../media/image9.png"/><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258.xml"/></Relationships>
</file>

<file path=ppt/slides/_rels/slide8.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6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67.xml"/><Relationship Id="rId2" Type="http://schemas.openxmlformats.org/officeDocument/2006/relationships/image" Target="../media/image11.png"/><Relationship Id="rId12" Type="http://schemas.openxmlformats.org/officeDocument/2006/relationships/slideLayout" Target="../slideLayouts/slideLayout2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7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73.xml"/><Relationship Id="rId15" Type="http://schemas.openxmlformats.org/officeDocument/2006/relationships/slideLayout" Target="../slideLayouts/slideLayout22.xml"/><Relationship Id="rId14" Type="http://schemas.openxmlformats.org/officeDocument/2006/relationships/tags" Target="../tags/tag280.xml"/><Relationship Id="rId13" Type="http://schemas.openxmlformats.org/officeDocument/2006/relationships/tags" Target="../tags/tag279.xml"/><Relationship Id="rId12" Type="http://schemas.openxmlformats.org/officeDocument/2006/relationships/image" Target="../media/image12.png"/><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tags" Target="../tags/tag2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4" name="文本框 5"/>
          <p:cNvSpPr txBox="1"/>
          <p:nvPr>
            <p:custDataLst>
              <p:tags r:id="rId1"/>
            </p:custDataLst>
          </p:nvPr>
        </p:nvSpPr>
        <p:spPr>
          <a:xfrm>
            <a:off x="5036668" y="1511163"/>
            <a:ext cx="2116124" cy="733310"/>
          </a:xfrm>
          <a:prstGeom prst="rect">
            <a:avLst/>
          </a:prstGeom>
          <a:noFill/>
        </p:spPr>
        <p:txBody>
          <a:bodyPr wrap="square" lIns="91425" tIns="45712" rIns="91425" bIns="45712" rtlCol="0" anchor="ctr"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r>
              <a:rPr lang="en-US" altLang="zh-CN" sz="4400" b="1" spc="-2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rPr>
              <a:t>2023</a:t>
            </a:r>
            <a:endParaRPr lang="en-US" altLang="zh-CN" sz="4400" b="1" spc="-2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endParaRPr>
          </a:p>
        </p:txBody>
      </p:sp>
      <p:sp>
        <p:nvSpPr>
          <p:cNvPr id="5" name="标题 4"/>
          <p:cNvSpPr>
            <a:spLocks noGrp="1"/>
          </p:cNvSpPr>
          <p:nvPr>
            <p:ph type="ctrTitle" idx="14"/>
            <p:custDataLst>
              <p:tags r:id="rId2"/>
            </p:custDataLst>
          </p:nvPr>
        </p:nvSpPr>
        <p:spPr>
          <a:xfrm>
            <a:off x="2919730" y="2244725"/>
            <a:ext cx="6638290" cy="1330960"/>
          </a:xfrm>
        </p:spPr>
        <p:txBody>
          <a:bodyPr>
            <a:normAutofit fontScale="90000"/>
          </a:bodyPr>
          <a:p>
            <a:pPr marL="0" lvl="0" indent="0" algn="dist">
              <a:lnSpc>
                <a:spcPct val="100000"/>
              </a:lnSpc>
              <a:spcBef>
                <a:spcPts val="0"/>
              </a:spcBef>
              <a:spcAft>
                <a:spcPts val="0"/>
              </a:spcAft>
              <a:buSzPct val="100000"/>
              <a:buNone/>
            </a:pPr>
            <a:r>
              <a:rPr lang="zh-CN" altLang="en-US" sz="7200" dirty="0">
                <a:solidFill>
                  <a:schemeClr val="accent1"/>
                </a:solidFill>
              </a:rPr>
              <a:t>药品销售数据分析</a:t>
            </a:r>
            <a:endParaRPr lang="zh-CN" altLang="en-US" sz="7200" dirty="0">
              <a:solidFill>
                <a:schemeClr val="accent1"/>
              </a:solidFill>
            </a:endParaRPr>
          </a:p>
        </p:txBody>
      </p:sp>
      <p:sp>
        <p:nvSpPr>
          <p:cNvPr id="6" name="副标题 5"/>
          <p:cNvSpPr>
            <a:spLocks noGrp="1"/>
          </p:cNvSpPr>
          <p:nvPr>
            <p:ph type="subTitle" idx="13"/>
            <p:custDataLst>
              <p:tags r:id="rId3"/>
            </p:custDataLst>
          </p:nvPr>
        </p:nvSpPr>
        <p:spPr>
          <a:xfrm>
            <a:off x="3070543" y="3791046"/>
            <a:ext cx="6350000" cy="468120"/>
          </a:xfrm>
        </p:spPr>
        <p:txBody>
          <a:bodyPr>
            <a:noAutofit/>
          </a:bodyPr>
          <a:p>
            <a:pPr marL="0" lvl="0" indent="-285750" algn="ctr" fontAlgn="ctr">
              <a:lnSpc>
                <a:spcPct val="120000"/>
              </a:lnSpc>
              <a:spcBef>
                <a:spcPts val="1000"/>
              </a:spcBef>
              <a:spcAft>
                <a:spcPts val="0"/>
              </a:spcAft>
              <a:buSzPct val="100000"/>
              <a:buFont typeface="Wingdings" panose="05000000000000000000" charset="0"/>
              <a:buNone/>
            </a:pPr>
            <a:r>
              <a:rPr lang="zh-CN" altLang="en-US">
                <a:solidFill>
                  <a:schemeClr val="dk1">
                    <a:lumMod val="85000"/>
                    <a:lumOff val="15000"/>
                  </a:schemeClr>
                </a:solidFill>
              </a:rPr>
              <a:t>组名：开摆组</a:t>
            </a:r>
            <a:endParaRPr lang="zh-CN" altLang="en-US">
              <a:solidFill>
                <a:schemeClr val="dk1">
                  <a:lumMod val="85000"/>
                  <a:lumOff val="15000"/>
                </a:schemeClr>
              </a:solidFill>
            </a:endParaRPr>
          </a:p>
          <a:p>
            <a:pPr marL="0" lvl="0" indent="-285750" algn="ctr" fontAlgn="ctr">
              <a:lnSpc>
                <a:spcPct val="120000"/>
              </a:lnSpc>
              <a:spcBef>
                <a:spcPts val="1000"/>
              </a:spcBef>
              <a:spcAft>
                <a:spcPts val="0"/>
              </a:spcAft>
              <a:buSzPct val="100000"/>
              <a:buFont typeface="Wingdings" panose="05000000000000000000" charset="0"/>
              <a:buNone/>
            </a:pPr>
            <a:r>
              <a:rPr lang="zh-CN" altLang="en-US">
                <a:solidFill>
                  <a:schemeClr val="dk1">
                    <a:lumMod val="85000"/>
                    <a:lumOff val="15000"/>
                  </a:schemeClr>
                </a:solidFill>
              </a:rPr>
              <a:t>组长：陈明留</a:t>
            </a:r>
            <a:endParaRPr lang="zh-CN" altLang="en-US">
              <a:solidFill>
                <a:schemeClr val="dk1">
                  <a:lumMod val="85000"/>
                  <a:lumOff val="15000"/>
                </a:schemeClr>
              </a:solidFill>
            </a:endParaRPr>
          </a:p>
          <a:p>
            <a:pPr marL="0" lvl="0" indent="-285750" algn="ctr" fontAlgn="ctr">
              <a:lnSpc>
                <a:spcPct val="120000"/>
              </a:lnSpc>
              <a:spcBef>
                <a:spcPts val="1000"/>
              </a:spcBef>
              <a:spcAft>
                <a:spcPts val="0"/>
              </a:spcAft>
              <a:buSzPct val="100000"/>
              <a:buFont typeface="Wingdings" panose="05000000000000000000" charset="0"/>
              <a:buNone/>
            </a:pPr>
            <a:r>
              <a:rPr lang="zh-CN" altLang="en-US">
                <a:solidFill>
                  <a:schemeClr val="dk1">
                    <a:lumMod val="85000"/>
                    <a:lumOff val="15000"/>
                  </a:schemeClr>
                </a:solidFill>
              </a:rPr>
              <a:t>组员：张竹均、吴晨宇、陈泽、刘天翔、易志勇、潘厚添、李自悦、虞露、梁嫦</a:t>
            </a:r>
            <a:endParaRPr lang="zh-CN" altLang="en-US">
              <a:solidFill>
                <a:schemeClr val="dk1">
                  <a:lumMod val="85000"/>
                  <a:lumOff val="15000"/>
                </a:schemeClr>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6" grpId="0" build="p"/>
      <p:bldP spid="6"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3" name="矩形 2"/>
          <p:cNvSpPr/>
          <p:nvPr>
            <p:custDataLst>
              <p:tags r:id="rId1"/>
            </p:custDataLst>
          </p:nvPr>
        </p:nvSpPr>
        <p:spPr>
          <a:xfrm>
            <a:off x="7597857" y="2690301"/>
            <a:ext cx="1523762" cy="152376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25" tIns="45712" rIns="91425" bIns="45712" rtlCol="0" anchor="ctr">
            <a:normAutofit/>
          </a:bodyPr>
          <a:p>
            <a:pPr algn="ctr"/>
            <a:r>
              <a:rPr lang="en-US" altLang="zh-CN" sz="7200" spc="200">
                <a:solidFill>
                  <a:schemeClr val="dk1">
                    <a:lumMod val="85000"/>
                    <a:lumOff val="15000"/>
                  </a:schemeClr>
                </a:solidFill>
                <a:latin typeface="Arial" panose="020B0604020202020204" pitchFamily="34" charset="0"/>
                <a:ea typeface="微软雅黑" panose="020B0503020204020204" pitchFamily="34" charset="-122"/>
              </a:rPr>
              <a:t>02</a:t>
            </a:r>
            <a:endParaRPr lang="en-US" altLang="zh-CN" sz="7200" spc="20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5" name="标题 4"/>
          <p:cNvSpPr>
            <a:spLocks noGrp="1"/>
          </p:cNvSpPr>
          <p:nvPr>
            <p:ph type="ctrTitle" idx="14"/>
            <p:custDataLst>
              <p:tags r:id="rId2"/>
            </p:custDataLst>
          </p:nvPr>
        </p:nvSpPr>
        <p:spPr>
          <a:xfrm>
            <a:off x="1105535" y="2645410"/>
            <a:ext cx="6513830" cy="986155"/>
          </a:xfrm>
        </p:spPr>
        <p:txBody>
          <a:bodyPr>
            <a:normAutofit fontScale="90000"/>
          </a:bodyPr>
          <a:p>
            <a:pPr marL="0" indent="0" algn="dist">
              <a:lnSpc>
                <a:spcPct val="100000"/>
              </a:lnSpc>
              <a:spcBef>
                <a:spcPts val="0"/>
              </a:spcBef>
              <a:spcAft>
                <a:spcPts val="0"/>
              </a:spcAft>
              <a:buSzPct val="100000"/>
              <a:buNone/>
            </a:pPr>
            <a:r>
              <a:rPr lang="zh-CN" altLang="en-US" dirty="0">
                <a:solidFill>
                  <a:schemeClr val="accent1"/>
                </a:solidFill>
                <a:sym typeface="+mn-ea"/>
              </a:rPr>
              <a:t>构建模型及数据可视化</a:t>
            </a:r>
            <a:endParaRPr lang="zh-CN" altLang="en-US" sz="4800" dirty="0">
              <a:solidFill>
                <a:schemeClr val="accent1"/>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80" name=""/>
        <p:cNvGrpSpPr/>
        <p:nvPr/>
      </p:nvGrpSpPr>
      <p:grpSpPr>
        <a:xfrm>
          <a:off x="0" y="0"/>
          <a:ext cx="0" cy="0"/>
          <a:chOff x="0" y="0"/>
          <a:chExt cx="0" cy="0"/>
        </a:xfrm>
      </p:grpSpPr>
      <p:sp>
        <p:nvSpPr>
          <p:cNvPr id="8" name="矩形 7"/>
          <p:cNvSpPr/>
          <p:nvPr userDrawn="1">
            <p:custDataLst>
              <p:tags r:id="rId1"/>
            </p:custDataLst>
          </p:nvPr>
        </p:nvSpPr>
        <p:spPr>
          <a:xfrm>
            <a:off x="1145015" y="861773"/>
            <a:ext cx="9899971" cy="5332574"/>
          </a:xfrm>
          <a:prstGeom prst="rect">
            <a:avLst/>
          </a:pr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pic>
        <p:nvPicPr>
          <p:cNvPr id="1" name="图片 0"/>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0117" y="0"/>
            <a:ext cx="719977" cy="492661"/>
          </a:xfrm>
          <a:prstGeom prst="rect">
            <a:avLst/>
          </a:prstGeom>
        </p:spPr>
      </p:pic>
      <p:cxnSp>
        <p:nvCxnSpPr>
          <p:cNvPr id="11" name="直接连接符 10"/>
          <p:cNvCxnSpPr/>
          <p:nvPr>
            <p:custDataLst>
              <p:tags r:id="rId8"/>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2" name="文本框 6"/>
          <p:cNvSpPr txBox="1"/>
          <p:nvPr>
            <p:custDataLst>
              <p:tags r:id="rId9"/>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dirty="0">
                <a:solidFill>
                  <a:schemeClr val="accent1"/>
                </a:solidFill>
                <a:sym typeface="+mn-ea"/>
              </a:rPr>
              <a:t>构建模型及数据可视化</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userDrawn="1">
            <p:custDataLst>
              <p:tags r:id="rId10"/>
            </p:custDataLst>
          </p:nvPr>
        </p:nvSpPr>
        <p:spPr>
          <a:xfrm>
            <a:off x="1272015" y="988773"/>
            <a:ext cx="9899971" cy="5332574"/>
          </a:xfrm>
          <a:prstGeom prst="rect">
            <a:avLst/>
          </a:pr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l">
              <a:lnSpc>
                <a:spcPct val="100000"/>
              </a:lnSpc>
              <a:spcBef>
                <a:spcPts val="0"/>
              </a:spcBef>
              <a:spcAft>
                <a:spcPts val="0"/>
              </a:spcAft>
              <a:buSzPct val="100000"/>
            </a:pPr>
            <a:endPar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271905" y="981075"/>
            <a:ext cx="9901555" cy="5137150"/>
          </a:xfrm>
          <a:prstGeom prst="rect">
            <a:avLst/>
          </a:prstGeom>
          <a:noFill/>
        </p:spPr>
        <p:txBody>
          <a:bodyPr wrap="square" rtlCol="0" anchor="t">
            <a:spAutoFit/>
          </a:bodyPr>
          <a:p>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数据清洗完成后，需要利用数据构建模型（就是计算相应的业务指标），并用可视化的方式呈现结果。</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2" indent="0" algn="l" fontAlgn="ctr">
              <a:lnSpc>
                <a:spcPct val="130000"/>
              </a:lnSpc>
              <a:spcBef>
                <a:spcPts val="0"/>
              </a:spcBef>
              <a:spcAft>
                <a:spcPts val="0"/>
              </a:spcAft>
              <a:buClrTx/>
              <a:buSzTx/>
              <a:buFont typeface="Wingdings" panose="05000000000000000000" charset="0"/>
              <a:buNone/>
            </a:pPr>
            <a:r>
              <a:rPr lang="en-US" altLang="zh-CN"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（1）业务指标1:月均消费次数（具体代码可看源文件）</a:t>
            </a:r>
            <a:br>
              <a:rPr lang="en-US" altLang="zh-CN"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b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月均消费次数 = 总消费次数 / 月份数（同一天内，同一个人所有消费算作一次消费）</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#计算总消费次数</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#删除重复数据</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kpil_Df = dataDF.drop_duplicates(subset=['销售时间','社保卡号'])</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totalI = kpil_Df.shape[0]</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print('总消费次数=',totalI)</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#月平均消费次数</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kpil_I = totalI//mounthI</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print('业务指标1：月均消费次数=', kpil_I)</a:t>
            </a:r>
            <a:b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br>
            <a:b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b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80" name=""/>
        <p:cNvGrpSpPr/>
        <p:nvPr/>
      </p:nvGrpSpPr>
      <p:grpSpPr>
        <a:xfrm>
          <a:off x="0" y="0"/>
          <a:ext cx="0" cy="0"/>
          <a:chOff x="0" y="0"/>
          <a:chExt cx="0" cy="0"/>
        </a:xfrm>
      </p:grpSpPr>
      <p:sp>
        <p:nvSpPr>
          <p:cNvPr id="8" name="矩形 7"/>
          <p:cNvSpPr/>
          <p:nvPr userDrawn="1">
            <p:custDataLst>
              <p:tags r:id="rId1"/>
            </p:custDataLst>
          </p:nvPr>
        </p:nvSpPr>
        <p:spPr>
          <a:xfrm>
            <a:off x="1145015" y="861773"/>
            <a:ext cx="9899971" cy="5332574"/>
          </a:xfrm>
          <a:prstGeom prst="rect">
            <a:avLst/>
          </a:pr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pic>
        <p:nvPicPr>
          <p:cNvPr id="1" name="图片 0"/>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0117" y="0"/>
            <a:ext cx="719977" cy="492661"/>
          </a:xfrm>
          <a:prstGeom prst="rect">
            <a:avLst/>
          </a:prstGeom>
        </p:spPr>
      </p:pic>
      <p:cxnSp>
        <p:nvCxnSpPr>
          <p:cNvPr id="11" name="直接连接符 10"/>
          <p:cNvCxnSpPr/>
          <p:nvPr>
            <p:custDataLst>
              <p:tags r:id="rId8"/>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2" name="文本框 6"/>
          <p:cNvSpPr txBox="1"/>
          <p:nvPr>
            <p:custDataLst>
              <p:tags r:id="rId9"/>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dirty="0">
                <a:solidFill>
                  <a:schemeClr val="accent1"/>
                </a:solidFill>
                <a:sym typeface="+mn-ea"/>
              </a:rPr>
              <a:t>构建模型及数据可视化</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userDrawn="1">
            <p:custDataLst>
              <p:tags r:id="rId10"/>
            </p:custDataLst>
          </p:nvPr>
        </p:nvSpPr>
        <p:spPr>
          <a:xfrm>
            <a:off x="1272015" y="988773"/>
            <a:ext cx="9899971" cy="5332574"/>
          </a:xfrm>
          <a:prstGeom prst="rect">
            <a:avLst/>
          </a:pr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l">
              <a:lnSpc>
                <a:spcPct val="100000"/>
              </a:lnSpc>
              <a:spcBef>
                <a:spcPts val="0"/>
              </a:spcBef>
              <a:spcAft>
                <a:spcPts val="0"/>
              </a:spcAft>
              <a:buSzPct val="100000"/>
            </a:pPr>
            <a:endPar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707005" y="1411605"/>
            <a:ext cx="9901555" cy="2319020"/>
          </a:xfrm>
          <a:prstGeom prst="rect">
            <a:avLst/>
          </a:prstGeom>
          <a:noFill/>
        </p:spPr>
        <p:txBody>
          <a:bodyPr wrap="square" rtlCol="0" anchor="t">
            <a:spAutoFit/>
          </a:bodyPr>
          <a:p>
            <a:r>
              <a:rPr lang="en-US" altLang="zh-CN"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（2）业务指标2:月均消费金额</a:t>
            </a:r>
            <a:endParaRPr lang="en-US" altLang="zh-CN"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月均消费金额 = 总消费金额 / 月份数</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#消费总金额</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totalMoneyF = dataDF.loc[:,'实收金额'].sum()</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mounthMoney = totalMoneyF // mounthI</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print('业务指标2：月均消费金额=', mounthMoney)</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2705735" y="4002405"/>
            <a:ext cx="4857115" cy="1370965"/>
          </a:xfrm>
          <a:prstGeom prst="rect">
            <a:avLst/>
          </a:prstGeom>
          <a:noFill/>
        </p:spPr>
        <p:txBody>
          <a:bodyPr wrap="square" rtlCol="0" anchor="t">
            <a:spAutoFit/>
          </a:bodyPr>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客单价 = 总消费金额 / 总消费次数</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#客单价</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pct = totalMoneyF / totalI</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print('业务指标3：客单价=', pct)</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2707005" y="3660775"/>
            <a:ext cx="6096000" cy="398780"/>
          </a:xfrm>
          <a:prstGeom prst="rect">
            <a:avLst/>
          </a:prstGeom>
          <a:noFill/>
        </p:spPr>
        <p:txBody>
          <a:bodyPr wrap="square" rtlCol="0" anchor="t">
            <a:spAutoFit/>
          </a:bodyPr>
          <a:p>
            <a:r>
              <a:rPr lang="en-US" altLang="zh-CN"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客单价</a:t>
            </a:r>
            <a:endParaRPr lang="zh-CN" altLang="en-US"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88" name=""/>
        <p:cNvGrpSpPr/>
        <p:nvPr/>
      </p:nvGrpSpPr>
      <p:grpSpPr>
        <a:xfrm>
          <a:off x="0" y="0"/>
          <a:ext cx="0" cy="0"/>
          <a:chOff x="0" y="0"/>
          <a:chExt cx="0" cy="0"/>
        </a:xfrm>
      </p:grpSpPr>
      <p:sp>
        <p:nvSpPr>
          <p:cNvPr id="10" name="矩形 9"/>
          <p:cNvSpPr/>
          <p:nvPr userDrawn="1">
            <p:custDataLst>
              <p:tags r:id="rId1"/>
            </p:custDataLst>
          </p:nvPr>
        </p:nvSpPr>
        <p:spPr>
          <a:xfrm>
            <a:off x="457200" y="1930778"/>
            <a:ext cx="11275647" cy="4369314"/>
          </a:xfrm>
          <a:prstGeom prst="rect">
            <a:avLst/>
          </a:prstGeom>
          <a:solidFill>
            <a:schemeClr val="dk2">
              <a:lumMod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800">
              <a:solidFill>
                <a:schemeClr val="lt1"/>
              </a:solidFill>
              <a:latin typeface="微软雅黑" panose="020B0503020204020204" pitchFamily="34" charset="-122"/>
              <a:ea typeface="微软雅黑" panose="020B0503020204020204" pitchFamily="34" charset="-122"/>
              <a:sym typeface="+mn-ea"/>
            </a:endParaRPr>
          </a:p>
        </p:txBody>
      </p:sp>
      <p:pic>
        <p:nvPicPr>
          <p:cNvPr id="2" name="图片 1"/>
          <p:cNvPicPr/>
          <p:nvPr userDrawn="1">
            <p:custDataLst>
              <p:tags r:id="rId2"/>
            </p:custDataLst>
          </p:nvPr>
        </p:nvPicPr>
        <p:blipFill>
          <a:blip r:embed="rId3" r:link="rId4" cstate="email"/>
          <a:stretch>
            <a:fillRect/>
          </a:stretch>
        </p:blipFill>
        <p:spPr>
          <a:xfrm>
            <a:off x="11470117" y="0"/>
            <a:ext cx="719977" cy="492661"/>
          </a:xfrm>
          <a:prstGeom prst="rect">
            <a:avLst/>
          </a:prstGeom>
        </p:spPr>
      </p:pic>
      <p:cxnSp>
        <p:nvCxnSpPr>
          <p:cNvPr id="3" name="直接连接符 2"/>
          <p:cNvCxnSpPr/>
          <p:nvPr>
            <p:custDataLst>
              <p:tags r:id="rId5"/>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4" name="文本框 6"/>
          <p:cNvSpPr txBox="1"/>
          <p:nvPr>
            <p:custDataLst>
              <p:tags r:id="rId6"/>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dirty="0">
                <a:solidFill>
                  <a:schemeClr val="accent1"/>
                </a:solidFill>
                <a:sym typeface="+mn-ea"/>
              </a:rPr>
              <a:t>构建模型及数据可视化</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558290" y="1125855"/>
            <a:ext cx="6096000" cy="398780"/>
          </a:xfrm>
          <a:prstGeom prst="rect">
            <a:avLst/>
          </a:prstGeom>
          <a:noFill/>
        </p:spPr>
        <p:txBody>
          <a:bodyPr wrap="square" rtlCol="0" anchor="t">
            <a:spAutoFit/>
          </a:bodyPr>
          <a:p>
            <a:r>
              <a:rPr lang="en-US" altLang="zh-CN"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消费趋势</a:t>
            </a:r>
            <a:endParaRPr lang="zh-CN" altLang="en-US"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矩形 16"/>
          <p:cNvSpPr/>
          <p:nvPr>
            <p:custDataLst>
              <p:tags r:id="rId7"/>
            </p:custDataLst>
          </p:nvPr>
        </p:nvSpPr>
        <p:spPr>
          <a:xfrm>
            <a:off x="5633027" y="715687"/>
            <a:ext cx="6530547" cy="5876244"/>
          </a:xfrm>
          <a:prstGeom prst="rect">
            <a:avLst/>
          </a:prstGeom>
          <a:noFill/>
          <a:ln w="25400">
            <a:solidFill>
              <a:schemeClr val="dk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80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18" name="Title 6"/>
          <p:cNvSpPr txBox="1"/>
          <p:nvPr>
            <p:custDataLst>
              <p:tags r:id="rId8"/>
            </p:custDataLst>
          </p:nvPr>
        </p:nvSpPr>
        <p:spPr>
          <a:xfrm>
            <a:off x="887538" y="1192126"/>
            <a:ext cx="3633766" cy="4923326"/>
          </a:xfrm>
          <a:prstGeom prst="rect">
            <a:avLst/>
          </a:prstGeom>
          <a:noFill/>
          <a:ln w="3175">
            <a:noFill/>
            <a:prstDash val="dash"/>
          </a:ln>
        </p:spPr>
        <p:txBody>
          <a:bodyPr wrap="square" lIns="63490" tIns="25396" rIns="63490" bIns="25396"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从结果可以看出，每天消费总额差异较大，除了个别天出现比较大笔的消费，大部分人消费情况维持在1000-2000元以内。</a:t>
            </a:r>
            <a:endParaRPr lang="zh-CN" altLang="en-US"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9" name="图片 18"/>
          <p:cNvPicPr>
            <a:picLocks noChangeAspect="1"/>
          </p:cNvPicPr>
          <p:nvPr>
            <p:custDataLst>
              <p:tags r:id="rId9"/>
            </p:custDataLst>
          </p:nvPr>
        </p:nvPicPr>
        <p:blipFill rotWithShape="1">
          <a:blip r:embed="rId10"/>
          <a:srcRect l="7359" r="7359"/>
          <a:stretch>
            <a:fillRect/>
          </a:stretch>
        </p:blipFill>
        <p:spPr>
          <a:xfrm>
            <a:off x="5156574" y="1192140"/>
            <a:ext cx="6530544" cy="4923300"/>
          </a:xfrm>
          <a:custGeom>
            <a:avLst/>
            <a:gdLst/>
            <a:ahLst/>
            <a:cxnLst>
              <a:cxn ang="3">
                <a:pos x="hc" y="t"/>
              </a:cxn>
              <a:cxn ang="cd2">
                <a:pos x="l" y="vc"/>
              </a:cxn>
              <a:cxn ang="cd4">
                <a:pos x="hc" y="b"/>
              </a:cxn>
              <a:cxn ang="0">
                <a:pos x="r" y="vc"/>
              </a:cxn>
            </a:cxnLst>
            <a:rect l="l" t="t" r="r" b="b"/>
            <a:pathLst>
              <a:path w="7680" h="7440">
                <a:moveTo>
                  <a:pt x="0" y="0"/>
                </a:moveTo>
                <a:lnTo>
                  <a:pt x="7680" y="0"/>
                </a:lnTo>
                <a:lnTo>
                  <a:pt x="7680" y="7440"/>
                </a:lnTo>
                <a:lnTo>
                  <a:pt x="0" y="7440"/>
                </a:lnTo>
                <a:lnTo>
                  <a:pt x="0" y="0"/>
                </a:lnTo>
                <a:close/>
              </a:path>
            </a:pathLst>
          </a:custGeom>
        </p:spPr>
      </p:pic>
    </p:spTree>
    <p:custDataLst>
      <p:tags r:id="rId1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91" name=""/>
        <p:cNvGrpSpPr/>
        <p:nvPr/>
      </p:nvGrpSpPr>
      <p:grpSpPr>
        <a:xfrm>
          <a:off x="0" y="0"/>
          <a:ext cx="0" cy="0"/>
          <a:chOff x="0" y="0"/>
          <a:chExt cx="0" cy="0"/>
        </a:xfrm>
      </p:grpSpPr>
      <p:sp>
        <p:nvSpPr>
          <p:cNvPr id="5" name="文本框 2"/>
          <p:cNvSpPr txBox="1"/>
          <p:nvPr/>
        </p:nvSpPr>
        <p:spPr>
          <a:xfrm>
            <a:off x="503304" y="1038827"/>
            <a:ext cx="8796090" cy="3548271"/>
          </a:xfrm>
          <a:prstGeom prst="rect">
            <a:avLst/>
          </a:prstGeom>
          <a:noFill/>
        </p:spPr>
        <p:txBody>
          <a:bodyPr wrap="square">
            <a:normAutofit fontScale="90000" lnSpcReduction="20000"/>
          </a:bodyPr>
          <a:p>
            <a:pPr marL="508000" lvl="2" indent="0" algn="l" fontAlgn="ctr">
              <a:lnSpc>
                <a:spcPct val="130000"/>
              </a:lnSpc>
              <a:spcBef>
                <a:spcPts val="0"/>
              </a:spcBef>
              <a:spcAft>
                <a:spcPts val="0"/>
              </a:spcAft>
              <a:buClrTx/>
              <a:buSzTx/>
              <a:buFont typeface="Wingdings" panose="05000000000000000000" charset="0"/>
              <a:buNone/>
            </a:pPr>
            <a:r>
              <a:rPr lang="en-US" altLang="zh-CN" sz="22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分析每月的消费金额</a:t>
            </a:r>
            <a:endParaRPr lang="en-US" altLang="zh-CN" sz="22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indent="0" algn="l" fontAlgn="ctr">
              <a:lnSpc>
                <a:spcPct val="130000"/>
              </a:lnSpc>
              <a:spcBef>
                <a:spcPts val="0"/>
              </a:spcBef>
              <a:spcAft>
                <a:spcPts val="0"/>
              </a:spcAft>
              <a:buClrTx/>
              <a:buSzTx/>
              <a:buFont typeface="Wingdings" panose="05000000000000000000" charset="0"/>
              <a:buNone/>
            </a:pPr>
            <a:r>
              <a:rPr lang="en-US" altLang="zh-CN"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销售时间先聚合再按月分组进行分析：</a:t>
            </a:r>
            <a:endParaRPr lang="en-US" altLang="zh-CN"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#将销售时间聚合按月分组</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gb = groupDF.groupby(groupDF.index.month)</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print(gb)</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monthDF = gb.sum()</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print(monthDF)</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plt.plot(monthDF['实收金额'])</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plt.title('按月消费金额')</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plt.xlabel('时间')</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plt.ylabel('实收金额')</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plt.show()</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4"/>
          <p:cNvPicPr>
            <a:picLocks noChangeAspect="1"/>
          </p:cNvPicPr>
          <p:nvPr/>
        </p:nvPicPr>
        <p:blipFill>
          <a:blip r:embed="rId1"/>
          <a:stretch>
            <a:fillRect/>
          </a:stretch>
        </p:blipFill>
        <p:spPr>
          <a:xfrm>
            <a:off x="5006902" y="1041599"/>
            <a:ext cx="6680115" cy="5942845"/>
          </a:xfrm>
          <a:prstGeom prst="rect">
            <a:avLst/>
          </a:prstGeom>
        </p:spPr>
      </p:pic>
      <p:sp>
        <p:nvSpPr>
          <p:cNvPr id="3" name="文本框 6"/>
          <p:cNvSpPr txBox="1"/>
          <p:nvPr>
            <p:custDataLst>
              <p:tags r:id="rId2"/>
            </p:custDataLst>
          </p:nvPr>
        </p:nvSpPr>
        <p:spPr>
          <a:xfrm>
            <a:off x="622049" y="4730841"/>
            <a:ext cx="4292492" cy="1291973"/>
          </a:xfrm>
          <a:prstGeom prst="rect">
            <a:avLst/>
          </a:prstGeom>
          <a:noFill/>
        </p:spPr>
        <p:txBody>
          <a:bodyPr wrap="square"/>
          <a:p>
            <a:r>
              <a:rPr lang="zh-CN" altLang="en-US" sz="1800" spc="100" dirty="0" smtClean="0">
                <a:ln w="3175">
                  <a:noFill/>
                  <a:prstDash val="dash"/>
                </a:ln>
                <a:solidFill>
                  <a:schemeClr val="dk1">
                    <a:lumMod val="75000"/>
                    <a:lumOff val="2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rPr>
              <a:t>结果显示，7月消费金额最少，这是因为7月份的数据不完整，所以不具参考价值。1月、4月、5月和6月的月消费金额差异不大，2月和3月的消费金额迅速降低，这可能是2月和3月处于春节期间，大部分人都回家过年的原因。</a:t>
            </a:r>
            <a:endParaRPr lang="zh-CN" altLang="en-US" sz="1800" spc="100" dirty="0" smtClean="0">
              <a:ln w="3175">
                <a:noFill/>
                <a:prstDash val="dash"/>
              </a:ln>
              <a:solidFill>
                <a:schemeClr val="dk1">
                  <a:lumMod val="75000"/>
                  <a:lumOff val="25000"/>
                </a:schemeClr>
              </a:solidFill>
              <a:effectLst/>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 name="图片 0"/>
          <p:cNvPicPr/>
          <p:nvPr userDrawn="1">
            <p:custDataLst>
              <p:tags r:id="rId3"/>
            </p:custDataLst>
          </p:nvPr>
        </p:nvPicPr>
        <p:blipFill>
          <a:blip r:embed="rId4" r:link="rId5" cstate="email"/>
          <a:stretch>
            <a:fillRect/>
          </a:stretch>
        </p:blipFill>
        <p:spPr>
          <a:xfrm>
            <a:off x="11470117" y="0"/>
            <a:ext cx="719977" cy="492661"/>
          </a:xfrm>
          <a:prstGeom prst="rect">
            <a:avLst/>
          </a:prstGeom>
        </p:spPr>
      </p:pic>
      <p:cxnSp>
        <p:nvCxnSpPr>
          <p:cNvPr id="8" name="直接连接符 7"/>
          <p:cNvCxnSpPr/>
          <p:nvPr>
            <p:custDataLst>
              <p:tags r:id="rId6"/>
            </p:custDataLst>
          </p:nvPr>
        </p:nvCxnSpPr>
        <p:spPr>
          <a:xfrm>
            <a:off x="457133" y="77106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7"/>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dirty="0">
                <a:solidFill>
                  <a:schemeClr val="accent1"/>
                </a:solidFill>
                <a:sym typeface="+mn-ea"/>
              </a:rPr>
              <a:t>构建模型及数据可视化</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92" name=""/>
        <p:cNvGrpSpPr/>
        <p:nvPr/>
      </p:nvGrpSpPr>
      <p:grpSpPr>
        <a:xfrm>
          <a:off x="0" y="0"/>
          <a:ext cx="0" cy="0"/>
          <a:chOff x="0" y="0"/>
          <a:chExt cx="0" cy="0"/>
        </a:xfrm>
      </p:grpSpPr>
      <p:sp>
        <p:nvSpPr>
          <p:cNvPr id="4" name="文本框 2"/>
          <p:cNvSpPr txBox="1"/>
          <p:nvPr/>
        </p:nvSpPr>
        <p:spPr>
          <a:xfrm>
            <a:off x="1126490" y="1158875"/>
            <a:ext cx="11275060" cy="3898265"/>
          </a:xfrm>
          <a:prstGeom prst="rect">
            <a:avLst/>
          </a:prstGeom>
          <a:noFill/>
        </p:spPr>
        <p:txBody>
          <a:bodyPr wrap="square">
            <a:normAutofit/>
          </a:bodyPr>
          <a:p>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分析药品销售情况</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对“商品名称”和“销售数量”这两列数据进行聚合为Series形式，方便后面统计，并按降序排序：</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#聚合统计各种药品数量</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medicine = groupDF[['商品名称','销售数量']]</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bk = medicine.groupby('商品名称')[['销售数量']]</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re_medicine = bk.sum()</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#对销售药品数量按将序排序</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re_medicine = re_medicine.sort_values(by='销售数量', ascending=False)</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print(re_medicine.head())</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4"/>
          <p:cNvPicPr>
            <a:picLocks noChangeAspect="1"/>
          </p:cNvPicPr>
          <p:nvPr/>
        </p:nvPicPr>
        <p:blipFill>
          <a:blip r:embed="rId1"/>
          <a:stretch>
            <a:fillRect/>
          </a:stretch>
        </p:blipFill>
        <p:spPr>
          <a:xfrm>
            <a:off x="4510405" y="4438015"/>
            <a:ext cx="4684395" cy="1651000"/>
          </a:xfrm>
          <a:prstGeom prst="rect">
            <a:avLst/>
          </a:prstGeom>
        </p:spPr>
      </p:pic>
      <p:pic>
        <p:nvPicPr>
          <p:cNvPr id="1" name="图片 0"/>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0117" y="0"/>
            <a:ext cx="719977" cy="492661"/>
          </a:xfrm>
          <a:prstGeom prst="rect">
            <a:avLst/>
          </a:prstGeom>
        </p:spPr>
      </p:pic>
      <p:cxnSp>
        <p:nvCxnSpPr>
          <p:cNvPr id="11" name="直接连接符 10"/>
          <p:cNvCxnSpPr/>
          <p:nvPr>
            <p:custDataLst>
              <p:tags r:id="rId8"/>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2" name="文本框 6"/>
          <p:cNvSpPr txBox="1"/>
          <p:nvPr>
            <p:custDataLst>
              <p:tags r:id="rId9"/>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dirty="0">
                <a:solidFill>
                  <a:schemeClr val="accent1"/>
                </a:solidFill>
                <a:sym typeface="+mn-ea"/>
              </a:rPr>
              <a:t>构建模型及数据可视化</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93" name=""/>
        <p:cNvGrpSpPr/>
        <p:nvPr/>
      </p:nvGrpSpPr>
      <p:grpSpPr>
        <a:xfrm>
          <a:off x="0" y="0"/>
          <a:ext cx="0" cy="0"/>
          <a:chOff x="0" y="0"/>
          <a:chExt cx="0" cy="0"/>
        </a:xfrm>
      </p:grpSpPr>
      <p:sp>
        <p:nvSpPr>
          <p:cNvPr id="4" name="文本框 2"/>
          <p:cNvSpPr txBox="1"/>
          <p:nvPr>
            <p:custDataLst>
              <p:tags r:id="rId1"/>
            </p:custDataLst>
          </p:nvPr>
        </p:nvSpPr>
        <p:spPr>
          <a:xfrm>
            <a:off x="837617" y="1159134"/>
            <a:ext cx="6323981" cy="2936536"/>
          </a:xfrm>
          <a:prstGeom prst="rect">
            <a:avLst/>
          </a:prstGeom>
          <a:noFill/>
        </p:spPr>
        <p:txBody>
          <a:bodyPr wrap="square">
            <a:normAutofit fontScale="40000"/>
          </a:bodyPr>
          <a:p>
            <a:pPr marL="0" indent="0" algn="l">
              <a:lnSpc>
                <a:spcPct val="100000"/>
              </a:lnSpc>
              <a:spcBef>
                <a:spcPts val="0"/>
              </a:spcBef>
              <a:spcAft>
                <a:spcPts val="0"/>
              </a:spcAft>
              <a:buSzPct val="100000"/>
            </a:pPr>
            <a:r>
              <a:rPr lang="zh-CN" altLang="en-US" sz="5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截取销售数量最多的前十种药品，并用条形图展示结果：</a:t>
            </a:r>
            <a:endParaRPr lang="zh-CN" altLang="en-US" sz="5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top_medicine = re_medicine.iloc[:10,:]</a:t>
            </a:r>
            <a:endPar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print(top_medicine)</a:t>
            </a:r>
            <a:endPar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top_medicine.plot(kind ='bar',rot=0)</a:t>
            </a:r>
            <a:endPar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#完善图表</a:t>
            </a:r>
            <a:endPar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plt.title("药品销售前十情况")</a:t>
            </a:r>
            <a:endPar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plt.xticks(range(0,10),top_medicine.index.tolist(),rotation=90)</a:t>
            </a:r>
            <a:endPar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plt.grid(axis='y',color='grey',linestyle='--',alpha=0.5)</a:t>
            </a:r>
            <a:endPar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plt.ylabel("销售数量")</a:t>
            </a:r>
            <a:endPar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plt.savefig("药品销售前十情况",dpi=128)</a:t>
            </a:r>
            <a:endParaRPr lang="zh-CN" altLang="en-US" sz="4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4"/>
          <p:cNvPicPr>
            <a:picLocks noChangeAspect="1"/>
          </p:cNvPicPr>
          <p:nvPr/>
        </p:nvPicPr>
        <p:blipFill>
          <a:blip r:embed="rId2"/>
          <a:stretch>
            <a:fillRect/>
          </a:stretch>
        </p:blipFill>
        <p:spPr>
          <a:xfrm>
            <a:off x="1557498" y="3927466"/>
            <a:ext cx="4625593" cy="2190238"/>
          </a:xfrm>
          <a:prstGeom prst="rect">
            <a:avLst/>
          </a:prstGeom>
        </p:spPr>
      </p:pic>
      <p:pic>
        <p:nvPicPr>
          <p:cNvPr id="1" name="图片 0"/>
          <p:cNvPicPr/>
          <p:nvPr userDrawn="1">
            <p:custDataLst>
              <p:tags r:id="rId3"/>
            </p:custDataLst>
          </p:nvPr>
        </p:nvPicPr>
        <p:blipFill>
          <a:blip r:embed="rId4" r:link="rId5" cstate="email"/>
          <a:stretch>
            <a:fillRect/>
          </a:stretch>
        </p:blipFill>
        <p:spPr>
          <a:xfrm>
            <a:off x="0" y="0"/>
            <a:ext cx="719977" cy="682458"/>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11470117" y="0"/>
            <a:ext cx="719977" cy="492661"/>
          </a:xfrm>
          <a:prstGeom prst="rect">
            <a:avLst/>
          </a:prstGeom>
        </p:spPr>
      </p:pic>
      <p:cxnSp>
        <p:nvCxnSpPr>
          <p:cNvPr id="11" name="直接连接符 10"/>
          <p:cNvCxnSpPr/>
          <p:nvPr>
            <p:custDataLst>
              <p:tags r:id="rId9"/>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2" name="文本框 6"/>
          <p:cNvSpPr txBox="1"/>
          <p:nvPr>
            <p:custDataLst>
              <p:tags r:id="rId10"/>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dirty="0">
                <a:solidFill>
                  <a:schemeClr val="accent1"/>
                </a:solidFill>
                <a:sym typeface="+mn-ea"/>
              </a:rPr>
              <a:t>构建模型及数据可视化</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custDataLst>
              <p:tags r:id="rId11"/>
            </p:custDataLst>
          </p:nvPr>
        </p:nvPicPr>
        <p:blipFill rotWithShape="1">
          <a:blip r:embed="rId12"/>
          <a:srcRect t="800" b="800"/>
          <a:stretch>
            <a:fillRect/>
          </a:stretch>
        </p:blipFill>
        <p:spPr>
          <a:xfrm>
            <a:off x="6813730" y="1513867"/>
            <a:ext cx="5274602" cy="4531992"/>
          </a:xfrm>
          <a:custGeom>
            <a:avLst/>
            <a:gdLst/>
            <a:ahLst/>
            <a:cxnLst>
              <a:cxn ang="3">
                <a:pos x="hc" y="t"/>
              </a:cxn>
              <a:cxn ang="cd2">
                <a:pos x="l" y="vc"/>
              </a:cxn>
              <a:cxn ang="cd4">
                <a:pos x="hc" y="b"/>
              </a:cxn>
              <a:cxn ang="0">
                <a:pos x="r" y="vc"/>
              </a:cxn>
            </a:cxnLst>
            <a:rect l="l" t="t" r="r" b="b"/>
            <a:pathLst>
              <a:path w="4800" h="5280">
                <a:moveTo>
                  <a:pt x="0" y="0"/>
                </a:moveTo>
                <a:lnTo>
                  <a:pt x="4800" y="0"/>
                </a:lnTo>
                <a:lnTo>
                  <a:pt x="4800" y="5280"/>
                </a:lnTo>
                <a:lnTo>
                  <a:pt x="0" y="5280"/>
                </a:lnTo>
                <a:lnTo>
                  <a:pt x="0" y="0"/>
                </a:lnTo>
                <a:close/>
              </a:path>
            </a:pathLst>
          </a:custGeom>
        </p:spPr>
      </p:pic>
    </p:spTree>
    <p:custDataLst>
      <p:tags r:id="rId1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96" name=""/>
        <p:cNvGrpSpPr/>
        <p:nvPr/>
      </p:nvGrpSpPr>
      <p:grpSpPr>
        <a:xfrm>
          <a:off x="0" y="0"/>
          <a:ext cx="0" cy="0"/>
          <a:chOff x="0" y="0"/>
          <a:chExt cx="0" cy="0"/>
        </a:xfrm>
      </p:grpSpPr>
      <p:sp>
        <p:nvSpPr>
          <p:cNvPr id="7" name="图文框 6"/>
          <p:cNvSpPr/>
          <p:nvPr>
            <p:custDataLst>
              <p:tags r:id="rId1"/>
            </p:custDataLst>
          </p:nvPr>
        </p:nvSpPr>
        <p:spPr>
          <a:xfrm>
            <a:off x="600964" y="762313"/>
            <a:ext cx="10988246" cy="5791103"/>
          </a:xfrm>
          <a:prstGeom prst="frame">
            <a:avLst>
              <a:gd name="adj1" fmla="val 100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8" name="任意多边形: 形状 20"/>
          <p:cNvSpPr>
            <a:spLocks noChangeAspect="1"/>
          </p:cNvSpPr>
          <p:nvPr>
            <p:custDataLst>
              <p:tags r:id="rId2"/>
            </p:custDataLst>
          </p:nvPr>
        </p:nvSpPr>
        <p:spPr>
          <a:xfrm rot="10800000" flipH="1" flipV="1">
            <a:off x="1129951" y="611057"/>
            <a:ext cx="981882" cy="77461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587" h="1252">
                <a:moveTo>
                  <a:pt x="1385" y="0"/>
                </a:moveTo>
                <a:lnTo>
                  <a:pt x="1410" y="36"/>
                </a:lnTo>
                <a:cubicBezTo>
                  <a:pt x="1439" y="68"/>
                  <a:pt x="1474" y="98"/>
                  <a:pt x="1515" y="125"/>
                </a:cubicBezTo>
                <a:lnTo>
                  <a:pt x="1542" y="139"/>
                </a:lnTo>
                <a:cubicBezTo>
                  <a:pt x="1540" y="139"/>
                  <a:pt x="1291" y="309"/>
                  <a:pt x="1257" y="635"/>
                </a:cubicBezTo>
                <a:lnTo>
                  <a:pt x="1587" y="635"/>
                </a:lnTo>
                <a:lnTo>
                  <a:pt x="1587" y="1252"/>
                </a:lnTo>
                <a:lnTo>
                  <a:pt x="905" y="1252"/>
                </a:lnTo>
                <a:lnTo>
                  <a:pt x="905" y="700"/>
                </a:lnTo>
                <a:cubicBezTo>
                  <a:pt x="929" y="237"/>
                  <a:pt x="1385" y="5"/>
                  <a:pt x="1385" y="0"/>
                </a:cubicBezTo>
                <a:close/>
                <a:moveTo>
                  <a:pt x="480" y="0"/>
                </a:moveTo>
                <a:lnTo>
                  <a:pt x="505" y="36"/>
                </a:lnTo>
                <a:cubicBezTo>
                  <a:pt x="534" y="68"/>
                  <a:pt x="569" y="98"/>
                  <a:pt x="610" y="125"/>
                </a:cubicBezTo>
                <a:lnTo>
                  <a:pt x="637" y="139"/>
                </a:lnTo>
                <a:cubicBezTo>
                  <a:pt x="635" y="139"/>
                  <a:pt x="386" y="309"/>
                  <a:pt x="352" y="635"/>
                </a:cubicBezTo>
                <a:lnTo>
                  <a:pt x="682" y="635"/>
                </a:lnTo>
                <a:lnTo>
                  <a:pt x="682" y="1252"/>
                </a:lnTo>
                <a:lnTo>
                  <a:pt x="0" y="1252"/>
                </a:lnTo>
                <a:lnTo>
                  <a:pt x="0" y="700"/>
                </a:lnTo>
                <a:cubicBezTo>
                  <a:pt x="24" y="237"/>
                  <a:pt x="480" y="5"/>
                  <a:pt x="480" y="0"/>
                </a:cubicBezTo>
                <a:close/>
              </a:path>
            </a:pathLst>
          </a:custGeom>
          <a:solidFill>
            <a:schemeClr val="accent1">
              <a:alpha val="1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2" name="任意多边形: 形状 19"/>
          <p:cNvSpPr>
            <a:spLocks noChangeAspect="1"/>
          </p:cNvSpPr>
          <p:nvPr>
            <p:custDataLst>
              <p:tags r:id="rId3"/>
            </p:custDataLst>
          </p:nvPr>
        </p:nvSpPr>
        <p:spPr>
          <a:xfrm rot="10800000" flipH="1" flipV="1">
            <a:off x="954239" y="611057"/>
            <a:ext cx="981882" cy="77461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587" h="1252">
                <a:moveTo>
                  <a:pt x="481" y="0"/>
                </a:moveTo>
                <a:lnTo>
                  <a:pt x="505" y="36"/>
                </a:lnTo>
                <a:cubicBezTo>
                  <a:pt x="534" y="68"/>
                  <a:pt x="570" y="98"/>
                  <a:pt x="610" y="125"/>
                </a:cubicBezTo>
                <a:lnTo>
                  <a:pt x="638" y="139"/>
                </a:lnTo>
                <a:cubicBezTo>
                  <a:pt x="636" y="139"/>
                  <a:pt x="386" y="309"/>
                  <a:pt x="352" y="635"/>
                </a:cubicBezTo>
                <a:lnTo>
                  <a:pt x="683" y="635"/>
                </a:lnTo>
                <a:lnTo>
                  <a:pt x="683" y="1252"/>
                </a:lnTo>
                <a:lnTo>
                  <a:pt x="0" y="1252"/>
                </a:lnTo>
                <a:lnTo>
                  <a:pt x="0" y="700"/>
                </a:lnTo>
                <a:cubicBezTo>
                  <a:pt x="24" y="237"/>
                  <a:pt x="480" y="5"/>
                  <a:pt x="481" y="0"/>
                </a:cubicBezTo>
                <a:close/>
                <a:moveTo>
                  <a:pt x="1385" y="0"/>
                </a:moveTo>
                <a:lnTo>
                  <a:pt x="1409" y="36"/>
                </a:lnTo>
                <a:cubicBezTo>
                  <a:pt x="1438" y="68"/>
                  <a:pt x="1474" y="98"/>
                  <a:pt x="1514" y="125"/>
                </a:cubicBezTo>
                <a:lnTo>
                  <a:pt x="1542" y="139"/>
                </a:lnTo>
                <a:cubicBezTo>
                  <a:pt x="1540" y="139"/>
                  <a:pt x="1290" y="309"/>
                  <a:pt x="1256" y="635"/>
                </a:cubicBezTo>
                <a:lnTo>
                  <a:pt x="1587" y="635"/>
                </a:lnTo>
                <a:lnTo>
                  <a:pt x="1587" y="1252"/>
                </a:lnTo>
                <a:lnTo>
                  <a:pt x="904" y="1252"/>
                </a:lnTo>
                <a:lnTo>
                  <a:pt x="904" y="700"/>
                </a:lnTo>
                <a:cubicBezTo>
                  <a:pt x="928" y="237"/>
                  <a:pt x="1384" y="5"/>
                  <a:pt x="1385" y="0"/>
                </a:cubicBezTo>
                <a:close/>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4"/>
            </p:custDataLst>
          </p:nvPr>
        </p:nvSpPr>
        <p:spPr>
          <a:xfrm>
            <a:off x="1635413" y="2846129"/>
            <a:ext cx="2858431" cy="1336398"/>
          </a:xfrm>
          <a:prstGeom prst="rect">
            <a:avLst/>
          </a:prstGeom>
          <a:noFill/>
          <a:ln w="3175">
            <a:noFill/>
            <a:prstDash val="dash"/>
          </a:ln>
        </p:spPr>
        <p:txBody>
          <a:bodyPr wrap="square" lIns="63490" tIns="25396" rIns="63490" bIns="25396"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32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分组：</a:t>
            </a:r>
            <a:endParaRPr lang="zh-CN" altLang="en-US" sz="32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None/>
            </a:pPr>
            <a:r>
              <a:rPr lang="en-US" altLang="zh-CN" sz="2000" spc="10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groupDF</a:t>
            </a:r>
            <a:endParaRPr lang="en-US" altLang="zh-CN" sz="2000" spc="10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5"/>
            </p:custDataLst>
          </p:nvPr>
        </p:nvPicPr>
        <p:blipFill rotWithShape="1">
          <a:blip r:embed="rId6"/>
          <a:srcRect l="42" r="42"/>
          <a:stretch>
            <a:fillRect/>
          </a:stretch>
        </p:blipFill>
        <p:spPr>
          <a:xfrm>
            <a:off x="3580765" y="998220"/>
            <a:ext cx="8044180" cy="5290185"/>
          </a:xfrm>
          <a:custGeom>
            <a:avLst/>
            <a:gdLst/>
            <a:ahLst/>
            <a:cxnLst>
              <a:cxn ang="3">
                <a:pos x="hc" y="t"/>
              </a:cxn>
              <a:cxn ang="cd2">
                <a:pos x="l" y="vc"/>
              </a:cxn>
              <a:cxn ang="cd4">
                <a:pos x="hc" y="b"/>
              </a:cxn>
              <a:cxn ang="0">
                <a:pos x="r" y="vc"/>
              </a:cxn>
            </a:cxnLst>
            <a:rect l="l" t="t" r="r" b="b"/>
            <a:pathLst>
              <a:path w="8880" h="6480">
                <a:moveTo>
                  <a:pt x="0" y="0"/>
                </a:moveTo>
                <a:lnTo>
                  <a:pt x="8880" y="0"/>
                </a:lnTo>
                <a:lnTo>
                  <a:pt x="8880" y="6480"/>
                </a:lnTo>
                <a:lnTo>
                  <a:pt x="0" y="6480"/>
                </a:lnTo>
                <a:lnTo>
                  <a:pt x="0" y="0"/>
                </a:lnTo>
                <a:close/>
              </a:path>
            </a:pathLst>
          </a:custGeom>
        </p:spPr>
      </p:pic>
      <p:pic>
        <p:nvPicPr>
          <p:cNvPr id="13" name="图片 12"/>
          <p:cNvPicPr/>
          <p:nvPr userDrawn="1">
            <p:custDataLst>
              <p:tags r:id="rId7"/>
            </p:custDataLst>
          </p:nvPr>
        </p:nvPicPr>
        <p:blipFill>
          <a:blip r:embed="rId8" r:link="rId9" cstate="email"/>
          <a:stretch>
            <a:fillRect/>
          </a:stretch>
        </p:blipFill>
        <p:spPr>
          <a:xfrm>
            <a:off x="0" y="0"/>
            <a:ext cx="719977" cy="682458"/>
          </a:xfrm>
          <a:prstGeom prst="rect">
            <a:avLst/>
          </a:prstGeom>
        </p:spPr>
      </p:pic>
      <p:pic>
        <p:nvPicPr>
          <p:cNvPr id="14" name="图片 13"/>
          <p:cNvPicPr/>
          <p:nvPr userDrawn="1">
            <p:custDataLst>
              <p:tags r:id="rId10"/>
            </p:custDataLst>
          </p:nvPr>
        </p:nvPicPr>
        <p:blipFill>
          <a:blip r:embed="rId11" r:link="rId12" cstate="email"/>
          <a:stretch>
            <a:fillRect/>
          </a:stretch>
        </p:blipFill>
        <p:spPr>
          <a:xfrm>
            <a:off x="11470117" y="0"/>
            <a:ext cx="719977" cy="492661"/>
          </a:xfrm>
          <a:prstGeom prst="rect">
            <a:avLst/>
          </a:prstGeom>
        </p:spPr>
      </p:pic>
      <p:cxnSp>
        <p:nvCxnSpPr>
          <p:cNvPr id="15" name="直接连接符 14"/>
          <p:cNvCxnSpPr/>
          <p:nvPr>
            <p:custDataLst>
              <p:tags r:id="rId13"/>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6" name="文本框 6"/>
          <p:cNvSpPr txBox="1"/>
          <p:nvPr>
            <p:custDataLst>
              <p:tags r:id="rId14"/>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dirty="0">
                <a:solidFill>
                  <a:schemeClr val="accent1"/>
                </a:solidFill>
                <a:sym typeface="+mn-ea"/>
              </a:rPr>
              <a:t>构建模型及数据可视化</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3" name="矩形 2"/>
          <p:cNvSpPr/>
          <p:nvPr>
            <p:custDataLst>
              <p:tags r:id="rId1"/>
            </p:custDataLst>
          </p:nvPr>
        </p:nvSpPr>
        <p:spPr>
          <a:xfrm>
            <a:off x="7597857" y="2690301"/>
            <a:ext cx="1523762" cy="152376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25" tIns="45712" rIns="91425" bIns="45712" rtlCol="0" anchor="ctr">
            <a:normAutofit/>
          </a:bodyPr>
          <a:p>
            <a:pPr algn="ctr"/>
            <a:r>
              <a:rPr lang="en-US" altLang="zh-CN" sz="7200" spc="200">
                <a:solidFill>
                  <a:schemeClr val="dk1">
                    <a:lumMod val="85000"/>
                    <a:lumOff val="15000"/>
                  </a:schemeClr>
                </a:solidFill>
                <a:latin typeface="Arial" panose="020B0604020202020204" pitchFamily="34" charset="0"/>
                <a:ea typeface="微软雅黑" panose="020B0503020204020204" pitchFamily="34" charset="-122"/>
              </a:rPr>
              <a:t>03</a:t>
            </a:r>
            <a:endParaRPr lang="en-US" altLang="zh-CN" sz="7200" spc="20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5" name="标题 4"/>
          <p:cNvSpPr>
            <a:spLocks noGrp="1"/>
          </p:cNvSpPr>
          <p:nvPr>
            <p:ph type="ctrTitle" idx="14"/>
            <p:custDataLst>
              <p:tags r:id="rId2"/>
            </p:custDataLst>
          </p:nvPr>
        </p:nvSpPr>
        <p:spPr>
          <a:xfrm>
            <a:off x="1105535" y="2645410"/>
            <a:ext cx="6513830" cy="986155"/>
          </a:xfrm>
        </p:spPr>
        <p:txBody>
          <a:bodyPr>
            <a:normAutofit fontScale="90000"/>
          </a:bodyPr>
          <a:p>
            <a:pPr marL="0" indent="0" algn="dist">
              <a:lnSpc>
                <a:spcPct val="100000"/>
              </a:lnSpc>
              <a:spcBef>
                <a:spcPts val="0"/>
              </a:spcBef>
              <a:spcAft>
                <a:spcPts val="0"/>
              </a:spcAft>
              <a:buSzPct val="100000"/>
              <a:buNone/>
            </a:pPr>
            <a:r>
              <a:rPr lang="en-US" alt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RFM</a:t>
            </a:r>
            <a:r>
              <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K-Means</a:t>
            </a:r>
            <a:r>
              <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算法</a:t>
            </a:r>
            <a:endParaRPr lang="zh-CN" altLang="en-US" sz="4800" dirty="0">
              <a:solidFill>
                <a:schemeClr val="accent1"/>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96" name=""/>
        <p:cNvGrpSpPr/>
        <p:nvPr/>
      </p:nvGrpSpPr>
      <p:grpSpPr>
        <a:xfrm>
          <a:off x="0" y="0"/>
          <a:ext cx="0" cy="0"/>
          <a:chOff x="0" y="0"/>
          <a:chExt cx="0" cy="0"/>
        </a:xfrm>
      </p:grpSpPr>
      <p:sp>
        <p:nvSpPr>
          <p:cNvPr id="7" name="图文框 6"/>
          <p:cNvSpPr/>
          <p:nvPr>
            <p:custDataLst>
              <p:tags r:id="rId1"/>
            </p:custDataLst>
          </p:nvPr>
        </p:nvSpPr>
        <p:spPr>
          <a:xfrm>
            <a:off x="600964" y="762313"/>
            <a:ext cx="10988246" cy="5791103"/>
          </a:xfrm>
          <a:prstGeom prst="frame">
            <a:avLst>
              <a:gd name="adj1" fmla="val 100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8" name="任意多边形: 形状 20"/>
          <p:cNvSpPr>
            <a:spLocks noChangeAspect="1"/>
          </p:cNvSpPr>
          <p:nvPr>
            <p:custDataLst>
              <p:tags r:id="rId2"/>
            </p:custDataLst>
          </p:nvPr>
        </p:nvSpPr>
        <p:spPr>
          <a:xfrm rot="10800000" flipH="1" flipV="1">
            <a:off x="1129951" y="611057"/>
            <a:ext cx="981882" cy="77461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587" h="1252">
                <a:moveTo>
                  <a:pt x="1385" y="0"/>
                </a:moveTo>
                <a:lnTo>
                  <a:pt x="1410" y="36"/>
                </a:lnTo>
                <a:cubicBezTo>
                  <a:pt x="1439" y="68"/>
                  <a:pt x="1474" y="98"/>
                  <a:pt x="1515" y="125"/>
                </a:cubicBezTo>
                <a:lnTo>
                  <a:pt x="1542" y="139"/>
                </a:lnTo>
                <a:cubicBezTo>
                  <a:pt x="1540" y="139"/>
                  <a:pt x="1291" y="309"/>
                  <a:pt x="1257" y="635"/>
                </a:cubicBezTo>
                <a:lnTo>
                  <a:pt x="1587" y="635"/>
                </a:lnTo>
                <a:lnTo>
                  <a:pt x="1587" y="1252"/>
                </a:lnTo>
                <a:lnTo>
                  <a:pt x="905" y="1252"/>
                </a:lnTo>
                <a:lnTo>
                  <a:pt x="905" y="700"/>
                </a:lnTo>
                <a:cubicBezTo>
                  <a:pt x="929" y="237"/>
                  <a:pt x="1385" y="5"/>
                  <a:pt x="1385" y="0"/>
                </a:cubicBezTo>
                <a:close/>
                <a:moveTo>
                  <a:pt x="480" y="0"/>
                </a:moveTo>
                <a:lnTo>
                  <a:pt x="505" y="36"/>
                </a:lnTo>
                <a:cubicBezTo>
                  <a:pt x="534" y="68"/>
                  <a:pt x="569" y="98"/>
                  <a:pt x="610" y="125"/>
                </a:cubicBezTo>
                <a:lnTo>
                  <a:pt x="637" y="139"/>
                </a:lnTo>
                <a:cubicBezTo>
                  <a:pt x="635" y="139"/>
                  <a:pt x="386" y="309"/>
                  <a:pt x="352" y="635"/>
                </a:cubicBezTo>
                <a:lnTo>
                  <a:pt x="682" y="635"/>
                </a:lnTo>
                <a:lnTo>
                  <a:pt x="682" y="1252"/>
                </a:lnTo>
                <a:lnTo>
                  <a:pt x="0" y="1252"/>
                </a:lnTo>
                <a:lnTo>
                  <a:pt x="0" y="700"/>
                </a:lnTo>
                <a:cubicBezTo>
                  <a:pt x="24" y="237"/>
                  <a:pt x="480" y="5"/>
                  <a:pt x="480" y="0"/>
                </a:cubicBezTo>
                <a:close/>
              </a:path>
            </a:pathLst>
          </a:custGeom>
          <a:solidFill>
            <a:schemeClr val="accent1">
              <a:alpha val="1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2" name="任意多边形: 形状 19"/>
          <p:cNvSpPr>
            <a:spLocks noChangeAspect="1"/>
          </p:cNvSpPr>
          <p:nvPr>
            <p:custDataLst>
              <p:tags r:id="rId3"/>
            </p:custDataLst>
          </p:nvPr>
        </p:nvSpPr>
        <p:spPr>
          <a:xfrm rot="10800000" flipH="1" flipV="1">
            <a:off x="954239" y="611057"/>
            <a:ext cx="981882" cy="77461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587" h="1252">
                <a:moveTo>
                  <a:pt x="481" y="0"/>
                </a:moveTo>
                <a:lnTo>
                  <a:pt x="505" y="36"/>
                </a:lnTo>
                <a:cubicBezTo>
                  <a:pt x="534" y="68"/>
                  <a:pt x="570" y="98"/>
                  <a:pt x="610" y="125"/>
                </a:cubicBezTo>
                <a:lnTo>
                  <a:pt x="638" y="139"/>
                </a:lnTo>
                <a:cubicBezTo>
                  <a:pt x="636" y="139"/>
                  <a:pt x="386" y="309"/>
                  <a:pt x="352" y="635"/>
                </a:cubicBezTo>
                <a:lnTo>
                  <a:pt x="683" y="635"/>
                </a:lnTo>
                <a:lnTo>
                  <a:pt x="683" y="1252"/>
                </a:lnTo>
                <a:lnTo>
                  <a:pt x="0" y="1252"/>
                </a:lnTo>
                <a:lnTo>
                  <a:pt x="0" y="700"/>
                </a:lnTo>
                <a:cubicBezTo>
                  <a:pt x="24" y="237"/>
                  <a:pt x="480" y="5"/>
                  <a:pt x="481" y="0"/>
                </a:cubicBezTo>
                <a:close/>
                <a:moveTo>
                  <a:pt x="1385" y="0"/>
                </a:moveTo>
                <a:lnTo>
                  <a:pt x="1409" y="36"/>
                </a:lnTo>
                <a:cubicBezTo>
                  <a:pt x="1438" y="68"/>
                  <a:pt x="1474" y="98"/>
                  <a:pt x="1514" y="125"/>
                </a:cubicBezTo>
                <a:lnTo>
                  <a:pt x="1542" y="139"/>
                </a:lnTo>
                <a:cubicBezTo>
                  <a:pt x="1540" y="139"/>
                  <a:pt x="1290" y="309"/>
                  <a:pt x="1256" y="635"/>
                </a:cubicBezTo>
                <a:lnTo>
                  <a:pt x="1587" y="635"/>
                </a:lnTo>
                <a:lnTo>
                  <a:pt x="1587" y="1252"/>
                </a:lnTo>
                <a:lnTo>
                  <a:pt x="904" y="1252"/>
                </a:lnTo>
                <a:lnTo>
                  <a:pt x="904" y="700"/>
                </a:lnTo>
                <a:cubicBezTo>
                  <a:pt x="928" y="237"/>
                  <a:pt x="1384" y="5"/>
                  <a:pt x="1385" y="0"/>
                </a:cubicBezTo>
                <a:close/>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pic>
        <p:nvPicPr>
          <p:cNvPr id="13" name="图片 12"/>
          <p:cNvPicPr/>
          <p:nvPr userDrawn="1">
            <p:custDataLst>
              <p:tags r:id="rId4"/>
            </p:custDataLst>
          </p:nvPr>
        </p:nvPicPr>
        <p:blipFill>
          <a:blip r:embed="rId5" r:link="rId6" cstate="email"/>
          <a:stretch>
            <a:fillRect/>
          </a:stretch>
        </p:blipFill>
        <p:spPr>
          <a:xfrm>
            <a:off x="0" y="0"/>
            <a:ext cx="719977" cy="682458"/>
          </a:xfrm>
          <a:prstGeom prst="rect">
            <a:avLst/>
          </a:prstGeom>
        </p:spPr>
      </p:pic>
      <p:pic>
        <p:nvPicPr>
          <p:cNvPr id="14" name="图片 13"/>
          <p:cNvPicPr/>
          <p:nvPr userDrawn="1">
            <p:custDataLst>
              <p:tags r:id="rId7"/>
            </p:custDataLst>
          </p:nvPr>
        </p:nvPicPr>
        <p:blipFill>
          <a:blip r:embed="rId8" r:link="rId9" cstate="email"/>
          <a:stretch>
            <a:fillRect/>
          </a:stretch>
        </p:blipFill>
        <p:spPr>
          <a:xfrm>
            <a:off x="11470117" y="0"/>
            <a:ext cx="719977" cy="492661"/>
          </a:xfrm>
          <a:prstGeom prst="rect">
            <a:avLst/>
          </a:prstGeom>
        </p:spPr>
      </p:pic>
      <p:cxnSp>
        <p:nvCxnSpPr>
          <p:cNvPr id="15" name="直接连接符 14"/>
          <p:cNvCxnSpPr/>
          <p:nvPr>
            <p:custDataLst>
              <p:tags r:id="rId10"/>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6" name="文本框 6"/>
          <p:cNvSpPr txBox="1"/>
          <p:nvPr>
            <p:custDataLst>
              <p:tags r:id="rId11"/>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三、</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RFM</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K-Means</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算法</a:t>
            </a:r>
            <a:endPar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 name="文本框 0"/>
          <p:cNvSpPr txBox="1"/>
          <p:nvPr/>
        </p:nvSpPr>
        <p:spPr>
          <a:xfrm>
            <a:off x="191770" y="1342390"/>
            <a:ext cx="6096000" cy="5210810"/>
          </a:xfrm>
          <a:prstGeom prst="rect">
            <a:avLst/>
          </a:prstGeom>
          <a:noFill/>
        </p:spPr>
        <p:txBody>
          <a:bodyPr wrap="square" rtlCol="0" anchor="t">
            <a:spAutoFit/>
          </a:bodyPr>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计算R,F,M，并使数据可视化（对每个类型客户标准化后的R、F、M数据分别进行图像展示）</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#计算R</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groupDF['R(最后一次消费距提数日时间)'] = exdata_date - groupDF['最后一次消费时间’]</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#计算F（月均消费次数）</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groupDF['F(月均消费次数)'] = groupDF['总消费次数']/period_month</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#计算M（月均消费金额）</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groupDF['M(月均消费金额)'] = groupDF['总消费金额']/period_month</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groupDF = groupDF[['R(最后一次消费距提数日时间)','F(月均消费次数)','M(月均消费金额)']]</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5520690" y="1269365"/>
            <a:ext cx="6096000" cy="2011045"/>
          </a:xfrm>
          <a:prstGeom prst="rect">
            <a:avLst/>
          </a:prstGeom>
          <a:noFill/>
        </p:spPr>
        <p:txBody>
          <a:bodyPr wrap="square" rtlCol="0" anchor="t">
            <a:spAutoFit/>
          </a:bodyPr>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groupDF= (groupDF- groupDF.mean())/groupDF.std()</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#重命名列名</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groupDF.columns = ['R(标准化)','F(标准化)','M(标准化)']</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groupDF.head()</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p:cNvPicPr>
            <a:picLocks noChangeAspect="1"/>
          </p:cNvPicPr>
          <p:nvPr>
            <p:custDataLst>
              <p:tags r:id="rId12"/>
            </p:custDataLst>
          </p:nvPr>
        </p:nvPicPr>
        <p:blipFill>
          <a:blip r:embed="rId13"/>
          <a:stretch>
            <a:fillRect/>
          </a:stretch>
        </p:blipFill>
        <p:spPr>
          <a:xfrm>
            <a:off x="6310630" y="3646170"/>
            <a:ext cx="4909820" cy="2252345"/>
          </a:xfrm>
          <a:prstGeom prst="rect">
            <a:avLst/>
          </a:prstGeom>
        </p:spPr>
      </p:pic>
    </p:spTree>
    <p:custDataLst>
      <p:tags r:id="rId1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61" name=""/>
        <p:cNvGrpSpPr/>
        <p:nvPr/>
      </p:nvGrpSpPr>
      <p:grpSpPr>
        <a:xfrm>
          <a:off x="0" y="0"/>
          <a:ext cx="0" cy="0"/>
          <a:chOff x="0" y="0"/>
          <a:chExt cx="0" cy="0"/>
        </a:xfrm>
      </p:grpSpPr>
      <p:pic>
        <p:nvPicPr>
          <p:cNvPr id="35" name="图片 34"/>
          <p:cNvPicPr/>
          <p:nvPr userDrawn="1">
            <p:custDataLst>
              <p:tags r:id="rId1"/>
            </p:custDataLst>
          </p:nvPr>
        </p:nvPicPr>
        <p:blipFill>
          <a:blip r:embed="rId2" r:link="rId3" cstate="email"/>
          <a:stretch>
            <a:fillRect/>
          </a:stretch>
        </p:blipFill>
        <p:spPr>
          <a:xfrm>
            <a:off x="0" y="0"/>
            <a:ext cx="719977" cy="682458"/>
          </a:xfrm>
          <a:prstGeom prst="rect">
            <a:avLst/>
          </a:prstGeom>
        </p:spPr>
      </p:pic>
      <p:pic>
        <p:nvPicPr>
          <p:cNvPr id="4" name="图片 3"/>
          <p:cNvPicPr/>
          <p:nvPr userDrawn="1">
            <p:custDataLst>
              <p:tags r:id="rId4"/>
            </p:custDataLst>
          </p:nvPr>
        </p:nvPicPr>
        <p:blipFill>
          <a:blip r:embed="rId5" r:link="rId6" cstate="email"/>
          <a:stretch>
            <a:fillRect/>
          </a:stretch>
        </p:blipFill>
        <p:spPr>
          <a:xfrm>
            <a:off x="11470117" y="0"/>
            <a:ext cx="719977" cy="492661"/>
          </a:xfrm>
          <a:prstGeom prst="rect">
            <a:avLst/>
          </a:prstGeom>
        </p:spPr>
      </p:pic>
      <p:sp>
        <p:nvSpPr>
          <p:cNvPr id="163" name="内容占位符 6"/>
          <p:cNvSpPr>
            <a:spLocks noGrp="1"/>
          </p:cNvSpPr>
          <p:nvPr>
            <p:custDataLst>
              <p:tags r:id="rId7"/>
            </p:custDataLst>
          </p:nvPr>
        </p:nvSpPr>
        <p:spPr>
          <a:xfrm>
            <a:off x="768396" y="2330341"/>
            <a:ext cx="4800380" cy="3951949"/>
          </a:xfrm>
          <a:prstGeom prst="rect">
            <a:avLst/>
          </a:prstGeom>
        </p:spPr>
        <p:txBody>
          <a:bodyPr vert="horz" lIns="91425" tIns="45712" rIns="91425" bIns="45712" rtlCol="0" anchor="ctr" anchorCtr="0">
            <a:normAutofit/>
          </a:bodyPr>
          <a:lstStyle>
            <a:lvl1pPr marL="285750" indent="-28575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lang="zh-CN" altLang="en-US" sz="2000" dirty="0">
                <a:solidFill>
                  <a:schemeClr val="dk1">
                    <a:lumMod val="65000"/>
                    <a:lumOff val="35000"/>
                  </a:schemeClr>
                </a:solidFill>
                <a:latin typeface="微软雅黑" panose="020B0503020204020204" pitchFamily="34" charset="-122"/>
                <a:cs typeface="微软雅黑" panose="020B0503020204020204" pitchFamily="34" charset="-122"/>
                <a:sym typeface="+mn-ea"/>
              </a:rPr>
              <a:t>目的：此次数据分析以朝阳医院2018年销售数据为例，目的是了解朝阳医院在2018年里的销售情况，以便接下来销售目标提供新的思路。这就需要知道几个业务指标，例如：月均消费次数，月均消费金额、客单价以及消费趋势。</a:t>
            </a:r>
            <a:endParaRPr lang="zh-CN" altLang="en-US" sz="2000" dirty="0">
              <a:solidFill>
                <a:schemeClr val="dk1">
                  <a:lumMod val="65000"/>
                  <a:lumOff val="35000"/>
                </a:schemeClr>
              </a:solidFill>
              <a:uFillTx/>
              <a:latin typeface="微软雅黑" panose="020B0503020204020204" pitchFamily="34" charset="-122"/>
              <a:ea typeface="微软雅黑" panose="020B0503020204020204" pitchFamily="34" charset="-122"/>
            </a:endParaRPr>
          </a:p>
        </p:txBody>
      </p:sp>
      <p:sp>
        <p:nvSpPr>
          <p:cNvPr id="21" name="任意多边形 20"/>
          <p:cNvSpPr/>
          <p:nvPr>
            <p:custDataLst>
              <p:tags r:id="rId8"/>
            </p:custDataLst>
          </p:nvPr>
        </p:nvSpPr>
        <p:spPr>
          <a:xfrm>
            <a:off x="611958" y="1789430"/>
            <a:ext cx="5114519" cy="4763794"/>
          </a:xfrm>
          <a:custGeom>
            <a:avLst/>
            <a:gdLst>
              <a:gd name="connsiteX0" fmla="*/ 1635 w 4054"/>
              <a:gd name="connsiteY0" fmla="*/ 0 h 3776"/>
              <a:gd name="connsiteX1" fmla="*/ 3425 w 4054"/>
              <a:gd name="connsiteY1" fmla="*/ 6 h 3776"/>
              <a:gd name="connsiteX2" fmla="*/ 4054 w 4054"/>
              <a:gd name="connsiteY2" fmla="*/ 634 h 3776"/>
              <a:gd name="connsiteX3" fmla="*/ 4054 w 4054"/>
              <a:gd name="connsiteY3" fmla="*/ 3148 h 3776"/>
              <a:gd name="connsiteX4" fmla="*/ 3425 w 4054"/>
              <a:gd name="connsiteY4" fmla="*/ 3776 h 3776"/>
              <a:gd name="connsiteX5" fmla="*/ 628 w 4054"/>
              <a:gd name="connsiteY5" fmla="*/ 3776 h 3776"/>
              <a:gd name="connsiteX6" fmla="*/ 0 w 4054"/>
              <a:gd name="connsiteY6" fmla="*/ 3148 h 3776"/>
              <a:gd name="connsiteX7" fmla="*/ 0 w 4054"/>
              <a:gd name="connsiteY7" fmla="*/ 634 h 3776"/>
              <a:gd name="connsiteX8" fmla="*/ 473 w 4054"/>
              <a:gd name="connsiteY8" fmla="*/ 27 h 3776"/>
              <a:gd name="connsiteX9" fmla="*/ 488 w 4054"/>
              <a:gd name="connsiteY9" fmla="*/ 31 h 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 h="3776">
                <a:moveTo>
                  <a:pt x="1635" y="0"/>
                </a:moveTo>
                <a:lnTo>
                  <a:pt x="3425" y="6"/>
                </a:lnTo>
                <a:cubicBezTo>
                  <a:pt x="3772" y="6"/>
                  <a:pt x="4054" y="287"/>
                  <a:pt x="4054" y="634"/>
                </a:cubicBezTo>
                <a:lnTo>
                  <a:pt x="4054" y="3148"/>
                </a:lnTo>
                <a:cubicBezTo>
                  <a:pt x="4054" y="3495"/>
                  <a:pt x="3772" y="3776"/>
                  <a:pt x="3425" y="3776"/>
                </a:cubicBezTo>
                <a:lnTo>
                  <a:pt x="628" y="3776"/>
                </a:lnTo>
                <a:cubicBezTo>
                  <a:pt x="281" y="3776"/>
                  <a:pt x="0" y="3495"/>
                  <a:pt x="0" y="3148"/>
                </a:cubicBezTo>
                <a:lnTo>
                  <a:pt x="0" y="634"/>
                </a:lnTo>
                <a:cubicBezTo>
                  <a:pt x="0" y="287"/>
                  <a:pt x="126" y="27"/>
                  <a:pt x="473" y="27"/>
                </a:cubicBezTo>
                <a:lnTo>
                  <a:pt x="488" y="31"/>
                </a:lnTo>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3" name="文本框 32"/>
          <p:cNvSpPr txBox="1"/>
          <p:nvPr>
            <p:custDataLst>
              <p:tags r:id="rId9"/>
            </p:custDataLst>
          </p:nvPr>
        </p:nvSpPr>
        <p:spPr>
          <a:xfrm>
            <a:off x="1217525" y="1220446"/>
            <a:ext cx="1460930" cy="1232581"/>
          </a:xfrm>
          <a:prstGeom prst="rect">
            <a:avLst/>
          </a:prstGeom>
          <a:noFill/>
        </p:spPr>
        <p:txBody>
          <a:bodyPr wrap="square" rtlCol="0" anchor="ctr" anchorCtr="0">
            <a:normAutofit/>
          </a:bodyPr>
          <a:lstStyle/>
          <a:p>
            <a:pPr algn="ctr"/>
            <a:r>
              <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01</a:t>
            </a:r>
            <a:endPar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Freeform 686"/>
          <p:cNvSpPr/>
          <p:nvPr>
            <p:custDataLst>
              <p:tags r:id="rId10"/>
            </p:custDataLst>
          </p:nvPr>
        </p:nvSpPr>
        <p:spPr bwMode="auto">
          <a:xfrm rot="3540000">
            <a:off x="3349625" y="1038225"/>
            <a:ext cx="630555" cy="1080770"/>
          </a:xfrm>
          <a:custGeom>
            <a:avLst/>
            <a:gdLst>
              <a:gd name="T0" fmla="*/ 61 w 75"/>
              <a:gd name="T1" fmla="*/ 21 h 129"/>
              <a:gd name="T2" fmla="*/ 70 w 75"/>
              <a:gd name="T3" fmla="*/ 13 h 129"/>
              <a:gd name="T4" fmla="*/ 70 w 75"/>
              <a:gd name="T5" fmla="*/ 1 h 129"/>
              <a:gd name="T6" fmla="*/ 59 w 75"/>
              <a:gd name="T7" fmla="*/ 6 h 129"/>
              <a:gd name="T8" fmla="*/ 52 w 75"/>
              <a:gd name="T9" fmla="*/ 26 h 129"/>
              <a:gd name="T10" fmla="*/ 46 w 75"/>
              <a:gd name="T11" fmla="*/ 40 h 129"/>
              <a:gd name="T12" fmla="*/ 46 w 75"/>
              <a:gd name="T13" fmla="*/ 33 h 129"/>
              <a:gd name="T14" fmla="*/ 40 w 75"/>
              <a:gd name="T15" fmla="*/ 20 h 129"/>
              <a:gd name="T16" fmla="*/ 33 w 75"/>
              <a:gd name="T17" fmla="*/ 29 h 129"/>
              <a:gd name="T18" fmla="*/ 41 w 75"/>
              <a:gd name="T19" fmla="*/ 54 h 129"/>
              <a:gd name="T20" fmla="*/ 38 w 75"/>
              <a:gd name="T21" fmla="*/ 66 h 129"/>
              <a:gd name="T22" fmla="*/ 34 w 75"/>
              <a:gd name="T23" fmla="*/ 80 h 129"/>
              <a:gd name="T24" fmla="*/ 34 w 75"/>
              <a:gd name="T25" fmla="*/ 80 h 129"/>
              <a:gd name="T26" fmla="*/ 34 w 75"/>
              <a:gd name="T27" fmla="*/ 79 h 129"/>
              <a:gd name="T28" fmla="*/ 33 w 75"/>
              <a:gd name="T29" fmla="*/ 71 h 129"/>
              <a:gd name="T30" fmla="*/ 31 w 75"/>
              <a:gd name="T31" fmla="*/ 58 h 129"/>
              <a:gd name="T32" fmla="*/ 23 w 75"/>
              <a:gd name="T33" fmla="*/ 45 h 129"/>
              <a:gd name="T34" fmla="*/ 20 w 75"/>
              <a:gd name="T35" fmla="*/ 63 h 129"/>
              <a:gd name="T36" fmla="*/ 31 w 75"/>
              <a:gd name="T37" fmla="*/ 90 h 129"/>
              <a:gd name="T38" fmla="*/ 28 w 75"/>
              <a:gd name="T39" fmla="*/ 100 h 129"/>
              <a:gd name="T40" fmla="*/ 26 w 75"/>
              <a:gd name="T41" fmla="*/ 111 h 129"/>
              <a:gd name="T42" fmla="*/ 23 w 75"/>
              <a:gd name="T43" fmla="*/ 101 h 129"/>
              <a:gd name="T44" fmla="*/ 17 w 75"/>
              <a:gd name="T45" fmla="*/ 87 h 129"/>
              <a:gd name="T46" fmla="*/ 3 w 75"/>
              <a:gd name="T47" fmla="*/ 81 h 129"/>
              <a:gd name="T48" fmla="*/ 6 w 75"/>
              <a:gd name="T49" fmla="*/ 97 h 129"/>
              <a:gd name="T50" fmla="*/ 23 w 75"/>
              <a:gd name="T51" fmla="*/ 124 h 129"/>
              <a:gd name="T52" fmla="*/ 23 w 75"/>
              <a:gd name="T53" fmla="*/ 129 h 129"/>
              <a:gd name="T54" fmla="*/ 25 w 75"/>
              <a:gd name="T55" fmla="*/ 129 h 129"/>
              <a:gd name="T56" fmla="*/ 27 w 75"/>
              <a:gd name="T57" fmla="*/ 126 h 129"/>
              <a:gd name="T58" fmla="*/ 42 w 75"/>
              <a:gd name="T59" fmla="*/ 115 h 129"/>
              <a:gd name="T60" fmla="*/ 57 w 75"/>
              <a:gd name="T61" fmla="*/ 107 h 129"/>
              <a:gd name="T62" fmla="*/ 65 w 75"/>
              <a:gd name="T63" fmla="*/ 92 h 129"/>
              <a:gd name="T64" fmla="*/ 44 w 75"/>
              <a:gd name="T65" fmla="*/ 99 h 129"/>
              <a:gd name="T66" fmla="*/ 32 w 75"/>
              <a:gd name="T67" fmla="*/ 109 h 129"/>
              <a:gd name="T68" fmla="*/ 29 w 75"/>
              <a:gd name="T69" fmla="*/ 113 h 129"/>
              <a:gd name="T70" fmla="*/ 30 w 75"/>
              <a:gd name="T71" fmla="*/ 109 h 129"/>
              <a:gd name="T72" fmla="*/ 35 w 75"/>
              <a:gd name="T73" fmla="*/ 89 h 129"/>
              <a:gd name="T74" fmla="*/ 57 w 75"/>
              <a:gd name="T75" fmla="*/ 77 h 129"/>
              <a:gd name="T76" fmla="*/ 65 w 75"/>
              <a:gd name="T77" fmla="*/ 66 h 129"/>
              <a:gd name="T78" fmla="*/ 52 w 75"/>
              <a:gd name="T79" fmla="*/ 66 h 129"/>
              <a:gd name="T80" fmla="*/ 38 w 75"/>
              <a:gd name="T81" fmla="*/ 75 h 129"/>
              <a:gd name="T82" fmla="*/ 40 w 75"/>
              <a:gd name="T83" fmla="*/ 68 h 129"/>
              <a:gd name="T84" fmla="*/ 44 w 75"/>
              <a:gd name="T85" fmla="*/ 55 h 129"/>
              <a:gd name="T86" fmla="*/ 54 w 75"/>
              <a:gd name="T87" fmla="*/ 51 h 129"/>
              <a:gd name="T88" fmla="*/ 63 w 75"/>
              <a:gd name="T89" fmla="*/ 47 h 129"/>
              <a:gd name="T90" fmla="*/ 67 w 75"/>
              <a:gd name="T91" fmla="*/ 38 h 129"/>
              <a:gd name="T92" fmla="*/ 49 w 75"/>
              <a:gd name="T93" fmla="*/ 41 h 129"/>
              <a:gd name="T94" fmla="*/ 54 w 75"/>
              <a:gd name="T95" fmla="*/ 29 h 129"/>
              <a:gd name="T96" fmla="*/ 61 w 75"/>
              <a:gd name="T97" fmla="*/ 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29">
                <a:moveTo>
                  <a:pt x="61" y="21"/>
                </a:moveTo>
                <a:cubicBezTo>
                  <a:pt x="64" y="19"/>
                  <a:pt x="67" y="16"/>
                  <a:pt x="70" y="13"/>
                </a:cubicBezTo>
                <a:cubicBezTo>
                  <a:pt x="72" y="10"/>
                  <a:pt x="75" y="3"/>
                  <a:pt x="70" y="1"/>
                </a:cubicBezTo>
                <a:cubicBezTo>
                  <a:pt x="66" y="0"/>
                  <a:pt x="61" y="4"/>
                  <a:pt x="59" y="6"/>
                </a:cubicBezTo>
                <a:cubicBezTo>
                  <a:pt x="53" y="11"/>
                  <a:pt x="52" y="19"/>
                  <a:pt x="52" y="26"/>
                </a:cubicBezTo>
                <a:cubicBezTo>
                  <a:pt x="50" y="30"/>
                  <a:pt x="48" y="35"/>
                  <a:pt x="46" y="40"/>
                </a:cubicBezTo>
                <a:cubicBezTo>
                  <a:pt x="46" y="37"/>
                  <a:pt x="46" y="35"/>
                  <a:pt x="46" y="33"/>
                </a:cubicBezTo>
                <a:cubicBezTo>
                  <a:pt x="45" y="30"/>
                  <a:pt x="45" y="22"/>
                  <a:pt x="40" y="20"/>
                </a:cubicBezTo>
                <a:cubicBezTo>
                  <a:pt x="36" y="19"/>
                  <a:pt x="34" y="25"/>
                  <a:pt x="33" y="29"/>
                </a:cubicBezTo>
                <a:cubicBezTo>
                  <a:pt x="33" y="38"/>
                  <a:pt x="38" y="46"/>
                  <a:pt x="41" y="54"/>
                </a:cubicBezTo>
                <a:cubicBezTo>
                  <a:pt x="40" y="58"/>
                  <a:pt x="39" y="62"/>
                  <a:pt x="38" y="66"/>
                </a:cubicBezTo>
                <a:cubicBezTo>
                  <a:pt x="36" y="71"/>
                  <a:pt x="35" y="75"/>
                  <a:pt x="34" y="80"/>
                </a:cubicBezTo>
                <a:cubicBezTo>
                  <a:pt x="34" y="80"/>
                  <a:pt x="34" y="80"/>
                  <a:pt x="34" y="80"/>
                </a:cubicBezTo>
                <a:cubicBezTo>
                  <a:pt x="34" y="79"/>
                  <a:pt x="34" y="79"/>
                  <a:pt x="34" y="79"/>
                </a:cubicBezTo>
                <a:cubicBezTo>
                  <a:pt x="33" y="77"/>
                  <a:pt x="33" y="74"/>
                  <a:pt x="33" y="71"/>
                </a:cubicBezTo>
                <a:cubicBezTo>
                  <a:pt x="32" y="67"/>
                  <a:pt x="31" y="62"/>
                  <a:pt x="31" y="58"/>
                </a:cubicBezTo>
                <a:cubicBezTo>
                  <a:pt x="30" y="55"/>
                  <a:pt x="28" y="44"/>
                  <a:pt x="23" y="45"/>
                </a:cubicBezTo>
                <a:cubicBezTo>
                  <a:pt x="17" y="46"/>
                  <a:pt x="19" y="60"/>
                  <a:pt x="20" y="63"/>
                </a:cubicBezTo>
                <a:cubicBezTo>
                  <a:pt x="21" y="73"/>
                  <a:pt x="25" y="82"/>
                  <a:pt x="31" y="90"/>
                </a:cubicBezTo>
                <a:cubicBezTo>
                  <a:pt x="30" y="93"/>
                  <a:pt x="29" y="97"/>
                  <a:pt x="28" y="100"/>
                </a:cubicBezTo>
                <a:cubicBezTo>
                  <a:pt x="27" y="104"/>
                  <a:pt x="27" y="107"/>
                  <a:pt x="26" y="111"/>
                </a:cubicBezTo>
                <a:cubicBezTo>
                  <a:pt x="25" y="107"/>
                  <a:pt x="24" y="104"/>
                  <a:pt x="23" y="101"/>
                </a:cubicBezTo>
                <a:cubicBezTo>
                  <a:pt x="21" y="96"/>
                  <a:pt x="20" y="91"/>
                  <a:pt x="17" y="87"/>
                </a:cubicBezTo>
                <a:cubicBezTo>
                  <a:pt x="15" y="84"/>
                  <a:pt x="7" y="75"/>
                  <a:pt x="3" y="81"/>
                </a:cubicBezTo>
                <a:cubicBezTo>
                  <a:pt x="0" y="85"/>
                  <a:pt x="5" y="94"/>
                  <a:pt x="6" y="97"/>
                </a:cubicBezTo>
                <a:cubicBezTo>
                  <a:pt x="11" y="107"/>
                  <a:pt x="17" y="115"/>
                  <a:pt x="23" y="124"/>
                </a:cubicBezTo>
                <a:cubicBezTo>
                  <a:pt x="22" y="126"/>
                  <a:pt x="22" y="127"/>
                  <a:pt x="23" y="129"/>
                </a:cubicBezTo>
                <a:cubicBezTo>
                  <a:pt x="24" y="129"/>
                  <a:pt x="24" y="129"/>
                  <a:pt x="25" y="129"/>
                </a:cubicBezTo>
                <a:cubicBezTo>
                  <a:pt x="26" y="128"/>
                  <a:pt x="26" y="127"/>
                  <a:pt x="27" y="126"/>
                </a:cubicBezTo>
                <a:cubicBezTo>
                  <a:pt x="32" y="122"/>
                  <a:pt x="37" y="118"/>
                  <a:pt x="42" y="115"/>
                </a:cubicBezTo>
                <a:cubicBezTo>
                  <a:pt x="47" y="113"/>
                  <a:pt x="53" y="111"/>
                  <a:pt x="57" y="107"/>
                </a:cubicBezTo>
                <a:cubicBezTo>
                  <a:pt x="61" y="105"/>
                  <a:pt x="72" y="97"/>
                  <a:pt x="65" y="92"/>
                </a:cubicBezTo>
                <a:cubicBezTo>
                  <a:pt x="59" y="87"/>
                  <a:pt x="49" y="95"/>
                  <a:pt x="44" y="99"/>
                </a:cubicBezTo>
                <a:cubicBezTo>
                  <a:pt x="40" y="102"/>
                  <a:pt x="36" y="105"/>
                  <a:pt x="32" y="109"/>
                </a:cubicBezTo>
                <a:cubicBezTo>
                  <a:pt x="31" y="110"/>
                  <a:pt x="30" y="112"/>
                  <a:pt x="29" y="113"/>
                </a:cubicBezTo>
                <a:cubicBezTo>
                  <a:pt x="30" y="112"/>
                  <a:pt x="30" y="110"/>
                  <a:pt x="30" y="109"/>
                </a:cubicBezTo>
                <a:cubicBezTo>
                  <a:pt x="32" y="102"/>
                  <a:pt x="34" y="96"/>
                  <a:pt x="35" y="89"/>
                </a:cubicBezTo>
                <a:cubicBezTo>
                  <a:pt x="43" y="86"/>
                  <a:pt x="51" y="82"/>
                  <a:pt x="57" y="77"/>
                </a:cubicBezTo>
                <a:cubicBezTo>
                  <a:pt x="60" y="75"/>
                  <a:pt x="66" y="70"/>
                  <a:pt x="65" y="66"/>
                </a:cubicBezTo>
                <a:cubicBezTo>
                  <a:pt x="64" y="61"/>
                  <a:pt x="55" y="65"/>
                  <a:pt x="52" y="66"/>
                </a:cubicBezTo>
                <a:cubicBezTo>
                  <a:pt x="47" y="68"/>
                  <a:pt x="42" y="71"/>
                  <a:pt x="38" y="75"/>
                </a:cubicBezTo>
                <a:cubicBezTo>
                  <a:pt x="39" y="73"/>
                  <a:pt x="40" y="70"/>
                  <a:pt x="40" y="68"/>
                </a:cubicBezTo>
                <a:cubicBezTo>
                  <a:pt x="42" y="64"/>
                  <a:pt x="43" y="60"/>
                  <a:pt x="44" y="55"/>
                </a:cubicBezTo>
                <a:cubicBezTo>
                  <a:pt x="48" y="54"/>
                  <a:pt x="51" y="52"/>
                  <a:pt x="54" y="51"/>
                </a:cubicBezTo>
                <a:cubicBezTo>
                  <a:pt x="57" y="49"/>
                  <a:pt x="61" y="48"/>
                  <a:pt x="63" y="47"/>
                </a:cubicBezTo>
                <a:cubicBezTo>
                  <a:pt x="66" y="45"/>
                  <a:pt x="70" y="41"/>
                  <a:pt x="67" y="38"/>
                </a:cubicBezTo>
                <a:cubicBezTo>
                  <a:pt x="63" y="33"/>
                  <a:pt x="54" y="37"/>
                  <a:pt x="49" y="41"/>
                </a:cubicBezTo>
                <a:cubicBezTo>
                  <a:pt x="50" y="37"/>
                  <a:pt x="52" y="33"/>
                  <a:pt x="54" y="29"/>
                </a:cubicBezTo>
                <a:cubicBezTo>
                  <a:pt x="56" y="27"/>
                  <a:pt x="58" y="24"/>
                  <a:pt x="61" y="21"/>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 name="Freeform 534"/>
          <p:cNvSpPr/>
          <p:nvPr>
            <p:custDataLst>
              <p:tags r:id="rId11"/>
            </p:custDataLst>
          </p:nvPr>
        </p:nvSpPr>
        <p:spPr bwMode="auto">
          <a:xfrm>
            <a:off x="2551430" y="1367790"/>
            <a:ext cx="904240" cy="874395"/>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8" name="Freeform 535"/>
          <p:cNvSpPr/>
          <p:nvPr>
            <p:custDataLst>
              <p:tags r:id="rId12"/>
            </p:custDataLst>
          </p:nvPr>
        </p:nvSpPr>
        <p:spPr bwMode="auto">
          <a:xfrm>
            <a:off x="2956560" y="1710055"/>
            <a:ext cx="120650" cy="1206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 name="Freeform 535"/>
          <p:cNvSpPr/>
          <p:nvPr>
            <p:custDataLst>
              <p:tags r:id="rId13"/>
            </p:custDataLst>
          </p:nvPr>
        </p:nvSpPr>
        <p:spPr bwMode="auto">
          <a:xfrm>
            <a:off x="4102735" y="1631950"/>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 name="Freeform 535"/>
          <p:cNvSpPr/>
          <p:nvPr>
            <p:custDataLst>
              <p:tags r:id="rId14"/>
            </p:custDataLst>
          </p:nvPr>
        </p:nvSpPr>
        <p:spPr bwMode="auto">
          <a:xfrm>
            <a:off x="4045585" y="1285875"/>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 name="Freeform 535"/>
          <p:cNvSpPr/>
          <p:nvPr>
            <p:custDataLst>
              <p:tags r:id="rId15"/>
            </p:custDataLst>
          </p:nvPr>
        </p:nvSpPr>
        <p:spPr bwMode="auto">
          <a:xfrm>
            <a:off x="3540125" y="1285875"/>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 name="Freeform 535"/>
          <p:cNvSpPr/>
          <p:nvPr>
            <p:custDataLst>
              <p:tags r:id="rId16"/>
            </p:custDataLst>
          </p:nvPr>
        </p:nvSpPr>
        <p:spPr bwMode="auto">
          <a:xfrm>
            <a:off x="2690495" y="1482725"/>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 name="Freeform 535"/>
          <p:cNvSpPr/>
          <p:nvPr>
            <p:custDataLst>
              <p:tags r:id="rId17"/>
            </p:custDataLst>
          </p:nvPr>
        </p:nvSpPr>
        <p:spPr bwMode="auto">
          <a:xfrm>
            <a:off x="3900170" y="1996440"/>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 name="Freeform 535"/>
          <p:cNvSpPr/>
          <p:nvPr>
            <p:custDataLst>
              <p:tags r:id="rId18"/>
            </p:custDataLst>
          </p:nvPr>
        </p:nvSpPr>
        <p:spPr bwMode="auto">
          <a:xfrm>
            <a:off x="2834005" y="2133600"/>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 name="Freeform 534"/>
          <p:cNvSpPr/>
          <p:nvPr>
            <p:custDataLst>
              <p:tags r:id="rId19"/>
            </p:custDataLst>
          </p:nvPr>
        </p:nvSpPr>
        <p:spPr bwMode="auto">
          <a:xfrm rot="18780000">
            <a:off x="3402965" y="1572260"/>
            <a:ext cx="523240" cy="508635"/>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7" name="Freeform 535"/>
          <p:cNvSpPr/>
          <p:nvPr>
            <p:custDataLst>
              <p:tags r:id="rId20"/>
            </p:custDataLst>
          </p:nvPr>
        </p:nvSpPr>
        <p:spPr bwMode="auto">
          <a:xfrm rot="18780000">
            <a:off x="3627755" y="1780540"/>
            <a:ext cx="59055" cy="59055"/>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 name="内容占位符 6"/>
          <p:cNvSpPr>
            <a:spLocks noGrp="1"/>
          </p:cNvSpPr>
          <p:nvPr>
            <p:custDataLst>
              <p:tags r:id="rId21"/>
            </p:custDataLst>
          </p:nvPr>
        </p:nvSpPr>
        <p:spPr>
          <a:xfrm>
            <a:off x="6619422" y="2330341"/>
            <a:ext cx="4800380" cy="3951949"/>
          </a:xfrm>
          <a:prstGeom prst="rect">
            <a:avLst/>
          </a:prstGeom>
        </p:spPr>
        <p:txBody>
          <a:bodyPr vert="horz" lIns="91425" tIns="45712" rIns="91425" bIns="45712" rtlCol="0" anchor="ctr" anchorCtr="0">
            <a:normAutofit/>
          </a:bodyPr>
          <a:lstStyle>
            <a:lvl1pPr marL="285750" indent="-28575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lang="zh-CN" altLang="en-US" sz="2000" dirty="0">
                <a:solidFill>
                  <a:schemeClr val="dk1">
                    <a:lumMod val="65000"/>
                    <a:lumOff val="35000"/>
                  </a:schemeClr>
                </a:solidFill>
                <a:latin typeface="微软雅黑" panose="020B0503020204020204" pitchFamily="34" charset="-122"/>
                <a:sym typeface="+mn-ea"/>
              </a:rPr>
              <a:t>过程：用适当的统计分析方法对收集来的大量数据进行分析，提取有用信息和形成结论而对数据加以详细研究和概括总结的过程。</a:t>
            </a:r>
            <a:endParaRPr lang="zh-CN" altLang="en-US" sz="2000" dirty="0">
              <a:solidFill>
                <a:schemeClr val="dk1">
                  <a:lumMod val="65000"/>
                  <a:lumOff val="35000"/>
                </a:schemeClr>
              </a:solidFill>
              <a:uFillTx/>
              <a:latin typeface="微软雅黑" panose="020B0503020204020204" pitchFamily="34" charset="-122"/>
              <a:ea typeface="微软雅黑" panose="020B0503020204020204" pitchFamily="34" charset="-122"/>
            </a:endParaRPr>
          </a:p>
          <a:p>
            <a:pPr marL="0" lvl="0" indent="0" algn="l">
              <a:lnSpc>
                <a:spcPct val="130000"/>
              </a:lnSpc>
              <a:spcBef>
                <a:spcPts val="0"/>
              </a:spcBef>
              <a:spcAft>
                <a:spcPts val="1000"/>
              </a:spcAft>
              <a:buSzPct val="100000"/>
              <a:buNone/>
            </a:pPr>
            <a:endParaRPr lang="zh-CN" altLang="en-US" sz="2000" dirty="0">
              <a:solidFill>
                <a:schemeClr val="dk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任意多边形 17"/>
          <p:cNvSpPr/>
          <p:nvPr>
            <p:custDataLst>
              <p:tags r:id="rId22"/>
            </p:custDataLst>
          </p:nvPr>
        </p:nvSpPr>
        <p:spPr>
          <a:xfrm>
            <a:off x="6462983" y="1789430"/>
            <a:ext cx="5114519" cy="4763794"/>
          </a:xfrm>
          <a:custGeom>
            <a:avLst/>
            <a:gdLst>
              <a:gd name="connsiteX0" fmla="*/ 1635 w 4054"/>
              <a:gd name="connsiteY0" fmla="*/ 0 h 3776"/>
              <a:gd name="connsiteX1" fmla="*/ 3425 w 4054"/>
              <a:gd name="connsiteY1" fmla="*/ 6 h 3776"/>
              <a:gd name="connsiteX2" fmla="*/ 4054 w 4054"/>
              <a:gd name="connsiteY2" fmla="*/ 634 h 3776"/>
              <a:gd name="connsiteX3" fmla="*/ 4054 w 4054"/>
              <a:gd name="connsiteY3" fmla="*/ 3148 h 3776"/>
              <a:gd name="connsiteX4" fmla="*/ 3425 w 4054"/>
              <a:gd name="connsiteY4" fmla="*/ 3776 h 3776"/>
              <a:gd name="connsiteX5" fmla="*/ 628 w 4054"/>
              <a:gd name="connsiteY5" fmla="*/ 3776 h 3776"/>
              <a:gd name="connsiteX6" fmla="*/ 0 w 4054"/>
              <a:gd name="connsiteY6" fmla="*/ 3148 h 3776"/>
              <a:gd name="connsiteX7" fmla="*/ 0 w 4054"/>
              <a:gd name="connsiteY7" fmla="*/ 634 h 3776"/>
              <a:gd name="connsiteX8" fmla="*/ 473 w 4054"/>
              <a:gd name="connsiteY8" fmla="*/ 27 h 3776"/>
              <a:gd name="connsiteX9" fmla="*/ 488 w 4054"/>
              <a:gd name="connsiteY9" fmla="*/ 31 h 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 h="3776">
                <a:moveTo>
                  <a:pt x="1635" y="0"/>
                </a:moveTo>
                <a:lnTo>
                  <a:pt x="3425" y="6"/>
                </a:lnTo>
                <a:cubicBezTo>
                  <a:pt x="3772" y="6"/>
                  <a:pt x="4054" y="287"/>
                  <a:pt x="4054" y="634"/>
                </a:cubicBezTo>
                <a:lnTo>
                  <a:pt x="4054" y="3148"/>
                </a:lnTo>
                <a:cubicBezTo>
                  <a:pt x="4054" y="3495"/>
                  <a:pt x="3772" y="3776"/>
                  <a:pt x="3425" y="3776"/>
                </a:cubicBezTo>
                <a:lnTo>
                  <a:pt x="628" y="3776"/>
                </a:lnTo>
                <a:cubicBezTo>
                  <a:pt x="281" y="3776"/>
                  <a:pt x="0" y="3495"/>
                  <a:pt x="0" y="3148"/>
                </a:cubicBezTo>
                <a:lnTo>
                  <a:pt x="0" y="634"/>
                </a:lnTo>
                <a:cubicBezTo>
                  <a:pt x="0" y="287"/>
                  <a:pt x="126" y="27"/>
                  <a:pt x="473" y="27"/>
                </a:cubicBezTo>
                <a:lnTo>
                  <a:pt x="488" y="31"/>
                </a:lnTo>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23"/>
            </p:custDataLst>
          </p:nvPr>
        </p:nvSpPr>
        <p:spPr>
          <a:xfrm>
            <a:off x="7068551" y="1220446"/>
            <a:ext cx="1460930" cy="1232581"/>
          </a:xfrm>
          <a:prstGeom prst="rect">
            <a:avLst/>
          </a:prstGeom>
          <a:noFill/>
        </p:spPr>
        <p:txBody>
          <a:bodyPr wrap="square" rtlCol="0" anchor="ctr" anchorCtr="0">
            <a:normAutofit/>
          </a:bodyPr>
          <a:lstStyle/>
          <a:p>
            <a:pPr algn="ctr"/>
            <a:r>
              <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02</a:t>
            </a:r>
            <a:endPar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Freeform 686"/>
          <p:cNvSpPr/>
          <p:nvPr>
            <p:custDataLst>
              <p:tags r:id="rId24"/>
            </p:custDataLst>
          </p:nvPr>
        </p:nvSpPr>
        <p:spPr bwMode="auto">
          <a:xfrm rot="3540000">
            <a:off x="9198610" y="1038225"/>
            <a:ext cx="630555" cy="1080770"/>
          </a:xfrm>
          <a:custGeom>
            <a:avLst/>
            <a:gdLst>
              <a:gd name="T0" fmla="*/ 61 w 75"/>
              <a:gd name="T1" fmla="*/ 21 h 129"/>
              <a:gd name="T2" fmla="*/ 70 w 75"/>
              <a:gd name="T3" fmla="*/ 13 h 129"/>
              <a:gd name="T4" fmla="*/ 70 w 75"/>
              <a:gd name="T5" fmla="*/ 1 h 129"/>
              <a:gd name="T6" fmla="*/ 59 w 75"/>
              <a:gd name="T7" fmla="*/ 6 h 129"/>
              <a:gd name="T8" fmla="*/ 52 w 75"/>
              <a:gd name="T9" fmla="*/ 26 h 129"/>
              <a:gd name="T10" fmla="*/ 46 w 75"/>
              <a:gd name="T11" fmla="*/ 40 h 129"/>
              <a:gd name="T12" fmla="*/ 46 w 75"/>
              <a:gd name="T13" fmla="*/ 33 h 129"/>
              <a:gd name="T14" fmla="*/ 40 w 75"/>
              <a:gd name="T15" fmla="*/ 20 h 129"/>
              <a:gd name="T16" fmla="*/ 33 w 75"/>
              <a:gd name="T17" fmla="*/ 29 h 129"/>
              <a:gd name="T18" fmla="*/ 41 w 75"/>
              <a:gd name="T19" fmla="*/ 54 h 129"/>
              <a:gd name="T20" fmla="*/ 38 w 75"/>
              <a:gd name="T21" fmla="*/ 66 h 129"/>
              <a:gd name="T22" fmla="*/ 34 w 75"/>
              <a:gd name="T23" fmla="*/ 80 h 129"/>
              <a:gd name="T24" fmla="*/ 34 w 75"/>
              <a:gd name="T25" fmla="*/ 80 h 129"/>
              <a:gd name="T26" fmla="*/ 34 w 75"/>
              <a:gd name="T27" fmla="*/ 79 h 129"/>
              <a:gd name="T28" fmla="*/ 33 w 75"/>
              <a:gd name="T29" fmla="*/ 71 h 129"/>
              <a:gd name="T30" fmla="*/ 31 w 75"/>
              <a:gd name="T31" fmla="*/ 58 h 129"/>
              <a:gd name="T32" fmla="*/ 23 w 75"/>
              <a:gd name="T33" fmla="*/ 45 h 129"/>
              <a:gd name="T34" fmla="*/ 20 w 75"/>
              <a:gd name="T35" fmla="*/ 63 h 129"/>
              <a:gd name="T36" fmla="*/ 31 w 75"/>
              <a:gd name="T37" fmla="*/ 90 h 129"/>
              <a:gd name="T38" fmla="*/ 28 w 75"/>
              <a:gd name="T39" fmla="*/ 100 h 129"/>
              <a:gd name="T40" fmla="*/ 26 w 75"/>
              <a:gd name="T41" fmla="*/ 111 h 129"/>
              <a:gd name="T42" fmla="*/ 23 w 75"/>
              <a:gd name="T43" fmla="*/ 101 h 129"/>
              <a:gd name="T44" fmla="*/ 17 w 75"/>
              <a:gd name="T45" fmla="*/ 87 h 129"/>
              <a:gd name="T46" fmla="*/ 3 w 75"/>
              <a:gd name="T47" fmla="*/ 81 h 129"/>
              <a:gd name="T48" fmla="*/ 6 w 75"/>
              <a:gd name="T49" fmla="*/ 97 h 129"/>
              <a:gd name="T50" fmla="*/ 23 w 75"/>
              <a:gd name="T51" fmla="*/ 124 h 129"/>
              <a:gd name="T52" fmla="*/ 23 w 75"/>
              <a:gd name="T53" fmla="*/ 129 h 129"/>
              <a:gd name="T54" fmla="*/ 25 w 75"/>
              <a:gd name="T55" fmla="*/ 129 h 129"/>
              <a:gd name="T56" fmla="*/ 27 w 75"/>
              <a:gd name="T57" fmla="*/ 126 h 129"/>
              <a:gd name="T58" fmla="*/ 42 w 75"/>
              <a:gd name="T59" fmla="*/ 115 h 129"/>
              <a:gd name="T60" fmla="*/ 57 w 75"/>
              <a:gd name="T61" fmla="*/ 107 h 129"/>
              <a:gd name="T62" fmla="*/ 65 w 75"/>
              <a:gd name="T63" fmla="*/ 92 h 129"/>
              <a:gd name="T64" fmla="*/ 44 w 75"/>
              <a:gd name="T65" fmla="*/ 99 h 129"/>
              <a:gd name="T66" fmla="*/ 32 w 75"/>
              <a:gd name="T67" fmla="*/ 109 h 129"/>
              <a:gd name="T68" fmla="*/ 29 w 75"/>
              <a:gd name="T69" fmla="*/ 113 h 129"/>
              <a:gd name="T70" fmla="*/ 30 w 75"/>
              <a:gd name="T71" fmla="*/ 109 h 129"/>
              <a:gd name="T72" fmla="*/ 35 w 75"/>
              <a:gd name="T73" fmla="*/ 89 h 129"/>
              <a:gd name="T74" fmla="*/ 57 w 75"/>
              <a:gd name="T75" fmla="*/ 77 h 129"/>
              <a:gd name="T76" fmla="*/ 65 w 75"/>
              <a:gd name="T77" fmla="*/ 66 h 129"/>
              <a:gd name="T78" fmla="*/ 52 w 75"/>
              <a:gd name="T79" fmla="*/ 66 h 129"/>
              <a:gd name="T80" fmla="*/ 38 w 75"/>
              <a:gd name="T81" fmla="*/ 75 h 129"/>
              <a:gd name="T82" fmla="*/ 40 w 75"/>
              <a:gd name="T83" fmla="*/ 68 h 129"/>
              <a:gd name="T84" fmla="*/ 44 w 75"/>
              <a:gd name="T85" fmla="*/ 55 h 129"/>
              <a:gd name="T86" fmla="*/ 54 w 75"/>
              <a:gd name="T87" fmla="*/ 51 h 129"/>
              <a:gd name="T88" fmla="*/ 63 w 75"/>
              <a:gd name="T89" fmla="*/ 47 h 129"/>
              <a:gd name="T90" fmla="*/ 67 w 75"/>
              <a:gd name="T91" fmla="*/ 38 h 129"/>
              <a:gd name="T92" fmla="*/ 49 w 75"/>
              <a:gd name="T93" fmla="*/ 41 h 129"/>
              <a:gd name="T94" fmla="*/ 54 w 75"/>
              <a:gd name="T95" fmla="*/ 29 h 129"/>
              <a:gd name="T96" fmla="*/ 61 w 75"/>
              <a:gd name="T97" fmla="*/ 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29">
                <a:moveTo>
                  <a:pt x="61" y="21"/>
                </a:moveTo>
                <a:cubicBezTo>
                  <a:pt x="64" y="19"/>
                  <a:pt x="67" y="16"/>
                  <a:pt x="70" y="13"/>
                </a:cubicBezTo>
                <a:cubicBezTo>
                  <a:pt x="72" y="10"/>
                  <a:pt x="75" y="3"/>
                  <a:pt x="70" y="1"/>
                </a:cubicBezTo>
                <a:cubicBezTo>
                  <a:pt x="66" y="0"/>
                  <a:pt x="61" y="4"/>
                  <a:pt x="59" y="6"/>
                </a:cubicBezTo>
                <a:cubicBezTo>
                  <a:pt x="53" y="11"/>
                  <a:pt x="52" y="19"/>
                  <a:pt x="52" y="26"/>
                </a:cubicBezTo>
                <a:cubicBezTo>
                  <a:pt x="50" y="30"/>
                  <a:pt x="48" y="35"/>
                  <a:pt x="46" y="40"/>
                </a:cubicBezTo>
                <a:cubicBezTo>
                  <a:pt x="46" y="37"/>
                  <a:pt x="46" y="35"/>
                  <a:pt x="46" y="33"/>
                </a:cubicBezTo>
                <a:cubicBezTo>
                  <a:pt x="45" y="30"/>
                  <a:pt x="45" y="22"/>
                  <a:pt x="40" y="20"/>
                </a:cubicBezTo>
                <a:cubicBezTo>
                  <a:pt x="36" y="19"/>
                  <a:pt x="34" y="25"/>
                  <a:pt x="33" y="29"/>
                </a:cubicBezTo>
                <a:cubicBezTo>
                  <a:pt x="33" y="38"/>
                  <a:pt x="38" y="46"/>
                  <a:pt x="41" y="54"/>
                </a:cubicBezTo>
                <a:cubicBezTo>
                  <a:pt x="40" y="58"/>
                  <a:pt x="39" y="62"/>
                  <a:pt x="38" y="66"/>
                </a:cubicBezTo>
                <a:cubicBezTo>
                  <a:pt x="36" y="71"/>
                  <a:pt x="35" y="75"/>
                  <a:pt x="34" y="80"/>
                </a:cubicBezTo>
                <a:cubicBezTo>
                  <a:pt x="34" y="80"/>
                  <a:pt x="34" y="80"/>
                  <a:pt x="34" y="80"/>
                </a:cubicBezTo>
                <a:cubicBezTo>
                  <a:pt x="34" y="79"/>
                  <a:pt x="34" y="79"/>
                  <a:pt x="34" y="79"/>
                </a:cubicBezTo>
                <a:cubicBezTo>
                  <a:pt x="33" y="77"/>
                  <a:pt x="33" y="74"/>
                  <a:pt x="33" y="71"/>
                </a:cubicBezTo>
                <a:cubicBezTo>
                  <a:pt x="32" y="67"/>
                  <a:pt x="31" y="62"/>
                  <a:pt x="31" y="58"/>
                </a:cubicBezTo>
                <a:cubicBezTo>
                  <a:pt x="30" y="55"/>
                  <a:pt x="28" y="44"/>
                  <a:pt x="23" y="45"/>
                </a:cubicBezTo>
                <a:cubicBezTo>
                  <a:pt x="17" y="46"/>
                  <a:pt x="19" y="60"/>
                  <a:pt x="20" y="63"/>
                </a:cubicBezTo>
                <a:cubicBezTo>
                  <a:pt x="21" y="73"/>
                  <a:pt x="25" y="82"/>
                  <a:pt x="31" y="90"/>
                </a:cubicBezTo>
                <a:cubicBezTo>
                  <a:pt x="30" y="93"/>
                  <a:pt x="29" y="97"/>
                  <a:pt x="28" y="100"/>
                </a:cubicBezTo>
                <a:cubicBezTo>
                  <a:pt x="27" y="104"/>
                  <a:pt x="27" y="107"/>
                  <a:pt x="26" y="111"/>
                </a:cubicBezTo>
                <a:cubicBezTo>
                  <a:pt x="25" y="107"/>
                  <a:pt x="24" y="104"/>
                  <a:pt x="23" y="101"/>
                </a:cubicBezTo>
                <a:cubicBezTo>
                  <a:pt x="21" y="96"/>
                  <a:pt x="20" y="91"/>
                  <a:pt x="17" y="87"/>
                </a:cubicBezTo>
                <a:cubicBezTo>
                  <a:pt x="15" y="84"/>
                  <a:pt x="7" y="75"/>
                  <a:pt x="3" y="81"/>
                </a:cubicBezTo>
                <a:cubicBezTo>
                  <a:pt x="0" y="85"/>
                  <a:pt x="5" y="94"/>
                  <a:pt x="6" y="97"/>
                </a:cubicBezTo>
                <a:cubicBezTo>
                  <a:pt x="11" y="107"/>
                  <a:pt x="17" y="115"/>
                  <a:pt x="23" y="124"/>
                </a:cubicBezTo>
                <a:cubicBezTo>
                  <a:pt x="22" y="126"/>
                  <a:pt x="22" y="127"/>
                  <a:pt x="23" y="129"/>
                </a:cubicBezTo>
                <a:cubicBezTo>
                  <a:pt x="24" y="129"/>
                  <a:pt x="24" y="129"/>
                  <a:pt x="25" y="129"/>
                </a:cubicBezTo>
                <a:cubicBezTo>
                  <a:pt x="26" y="128"/>
                  <a:pt x="26" y="127"/>
                  <a:pt x="27" y="126"/>
                </a:cubicBezTo>
                <a:cubicBezTo>
                  <a:pt x="32" y="122"/>
                  <a:pt x="37" y="118"/>
                  <a:pt x="42" y="115"/>
                </a:cubicBezTo>
                <a:cubicBezTo>
                  <a:pt x="47" y="113"/>
                  <a:pt x="53" y="111"/>
                  <a:pt x="57" y="107"/>
                </a:cubicBezTo>
                <a:cubicBezTo>
                  <a:pt x="61" y="105"/>
                  <a:pt x="72" y="97"/>
                  <a:pt x="65" y="92"/>
                </a:cubicBezTo>
                <a:cubicBezTo>
                  <a:pt x="59" y="87"/>
                  <a:pt x="49" y="95"/>
                  <a:pt x="44" y="99"/>
                </a:cubicBezTo>
                <a:cubicBezTo>
                  <a:pt x="40" y="102"/>
                  <a:pt x="36" y="105"/>
                  <a:pt x="32" y="109"/>
                </a:cubicBezTo>
                <a:cubicBezTo>
                  <a:pt x="31" y="110"/>
                  <a:pt x="30" y="112"/>
                  <a:pt x="29" y="113"/>
                </a:cubicBezTo>
                <a:cubicBezTo>
                  <a:pt x="30" y="112"/>
                  <a:pt x="30" y="110"/>
                  <a:pt x="30" y="109"/>
                </a:cubicBezTo>
                <a:cubicBezTo>
                  <a:pt x="32" y="102"/>
                  <a:pt x="34" y="96"/>
                  <a:pt x="35" y="89"/>
                </a:cubicBezTo>
                <a:cubicBezTo>
                  <a:pt x="43" y="86"/>
                  <a:pt x="51" y="82"/>
                  <a:pt x="57" y="77"/>
                </a:cubicBezTo>
                <a:cubicBezTo>
                  <a:pt x="60" y="75"/>
                  <a:pt x="66" y="70"/>
                  <a:pt x="65" y="66"/>
                </a:cubicBezTo>
                <a:cubicBezTo>
                  <a:pt x="64" y="61"/>
                  <a:pt x="55" y="65"/>
                  <a:pt x="52" y="66"/>
                </a:cubicBezTo>
                <a:cubicBezTo>
                  <a:pt x="47" y="68"/>
                  <a:pt x="42" y="71"/>
                  <a:pt x="38" y="75"/>
                </a:cubicBezTo>
                <a:cubicBezTo>
                  <a:pt x="39" y="73"/>
                  <a:pt x="40" y="70"/>
                  <a:pt x="40" y="68"/>
                </a:cubicBezTo>
                <a:cubicBezTo>
                  <a:pt x="42" y="64"/>
                  <a:pt x="43" y="60"/>
                  <a:pt x="44" y="55"/>
                </a:cubicBezTo>
                <a:cubicBezTo>
                  <a:pt x="48" y="54"/>
                  <a:pt x="51" y="52"/>
                  <a:pt x="54" y="51"/>
                </a:cubicBezTo>
                <a:cubicBezTo>
                  <a:pt x="57" y="49"/>
                  <a:pt x="61" y="48"/>
                  <a:pt x="63" y="47"/>
                </a:cubicBezTo>
                <a:cubicBezTo>
                  <a:pt x="66" y="45"/>
                  <a:pt x="70" y="41"/>
                  <a:pt x="67" y="38"/>
                </a:cubicBezTo>
                <a:cubicBezTo>
                  <a:pt x="63" y="33"/>
                  <a:pt x="54" y="37"/>
                  <a:pt x="49" y="41"/>
                </a:cubicBezTo>
                <a:cubicBezTo>
                  <a:pt x="50" y="37"/>
                  <a:pt x="52" y="33"/>
                  <a:pt x="54" y="29"/>
                </a:cubicBezTo>
                <a:cubicBezTo>
                  <a:pt x="56" y="27"/>
                  <a:pt x="58" y="24"/>
                  <a:pt x="61" y="21"/>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 name="Freeform 534"/>
          <p:cNvSpPr/>
          <p:nvPr>
            <p:custDataLst>
              <p:tags r:id="rId25"/>
            </p:custDataLst>
          </p:nvPr>
        </p:nvSpPr>
        <p:spPr bwMode="auto">
          <a:xfrm>
            <a:off x="8400415" y="1367790"/>
            <a:ext cx="904240" cy="874395"/>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24" name="Freeform 535"/>
          <p:cNvSpPr/>
          <p:nvPr>
            <p:custDataLst>
              <p:tags r:id="rId26"/>
            </p:custDataLst>
          </p:nvPr>
        </p:nvSpPr>
        <p:spPr bwMode="auto">
          <a:xfrm>
            <a:off x="8805545" y="1710055"/>
            <a:ext cx="120650" cy="1206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 name="Freeform 535"/>
          <p:cNvSpPr/>
          <p:nvPr>
            <p:custDataLst>
              <p:tags r:id="rId27"/>
            </p:custDataLst>
          </p:nvPr>
        </p:nvSpPr>
        <p:spPr bwMode="auto">
          <a:xfrm>
            <a:off x="9951720" y="1631950"/>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 name="Freeform 535"/>
          <p:cNvSpPr/>
          <p:nvPr>
            <p:custDataLst>
              <p:tags r:id="rId28"/>
            </p:custDataLst>
          </p:nvPr>
        </p:nvSpPr>
        <p:spPr bwMode="auto">
          <a:xfrm>
            <a:off x="9894570" y="1285875"/>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 name="Freeform 535"/>
          <p:cNvSpPr/>
          <p:nvPr>
            <p:custDataLst>
              <p:tags r:id="rId29"/>
            </p:custDataLst>
          </p:nvPr>
        </p:nvSpPr>
        <p:spPr bwMode="auto">
          <a:xfrm>
            <a:off x="9389110" y="1285875"/>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 name="Freeform 535"/>
          <p:cNvSpPr/>
          <p:nvPr>
            <p:custDataLst>
              <p:tags r:id="rId30"/>
            </p:custDataLst>
          </p:nvPr>
        </p:nvSpPr>
        <p:spPr bwMode="auto">
          <a:xfrm>
            <a:off x="8540115" y="1482725"/>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 name="Freeform 535"/>
          <p:cNvSpPr/>
          <p:nvPr>
            <p:custDataLst>
              <p:tags r:id="rId31"/>
            </p:custDataLst>
          </p:nvPr>
        </p:nvSpPr>
        <p:spPr bwMode="auto">
          <a:xfrm>
            <a:off x="9749155" y="1996440"/>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0" name="Freeform 535"/>
          <p:cNvSpPr/>
          <p:nvPr>
            <p:custDataLst>
              <p:tags r:id="rId32"/>
            </p:custDataLst>
          </p:nvPr>
        </p:nvSpPr>
        <p:spPr bwMode="auto">
          <a:xfrm>
            <a:off x="8682990" y="2133600"/>
            <a:ext cx="57150" cy="57150"/>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 name="Freeform 534"/>
          <p:cNvSpPr/>
          <p:nvPr>
            <p:custDataLst>
              <p:tags r:id="rId33"/>
            </p:custDataLst>
          </p:nvPr>
        </p:nvSpPr>
        <p:spPr bwMode="auto">
          <a:xfrm rot="18780000">
            <a:off x="9251950" y="1572260"/>
            <a:ext cx="523240" cy="508635"/>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34" name="Freeform 535"/>
          <p:cNvSpPr/>
          <p:nvPr>
            <p:custDataLst>
              <p:tags r:id="rId34"/>
            </p:custDataLst>
          </p:nvPr>
        </p:nvSpPr>
        <p:spPr bwMode="auto">
          <a:xfrm rot="18780000">
            <a:off x="9476740" y="1780540"/>
            <a:ext cx="59055" cy="59055"/>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cxnSp>
        <p:nvCxnSpPr>
          <p:cNvPr id="3" name="直接连接符 2"/>
          <p:cNvCxnSpPr/>
          <p:nvPr>
            <p:custDataLst>
              <p:tags r:id="rId35"/>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36"/>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en-US" sz="3600">
                <a:solidFill>
                  <a:schemeClr val="accent1"/>
                </a:solidFill>
                <a:latin typeface="微软雅黑" panose="020B0503020204020204" pitchFamily="34" charset="-122"/>
                <a:ea typeface="微软雅黑" panose="020B0503020204020204" pitchFamily="34" charset="-122"/>
              </a:rPr>
              <a:t>数据分析目的背景</a:t>
            </a:r>
            <a:endParaRPr lang="zh-CN" altLang="en-US" sz="3600">
              <a:solidFill>
                <a:schemeClr val="accent1"/>
              </a:solidFill>
              <a:latin typeface="微软雅黑" panose="020B0503020204020204" pitchFamily="34" charset="-122"/>
              <a:ea typeface="微软雅黑" panose="020B0503020204020204" pitchFamily="34" charset="-122"/>
            </a:endParaRPr>
          </a:p>
        </p:txBody>
      </p:sp>
    </p:spTree>
    <p:custDataLst>
      <p:tags r:id="rId3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linds(horizontal)">
                                      <p:cBhvr>
                                        <p:cTn id="21" dur="500"/>
                                        <p:tgtEl>
                                          <p:spTgt spid="16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linds(horizontal)">
                                      <p:cBhvr>
                                        <p:cTn id="51" dur="500"/>
                                        <p:tgtEl>
                                          <p:spTgt spid="1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linds(horizontal)">
                                      <p:cBhvr>
                                        <p:cTn id="60" dur="500"/>
                                        <p:tgtEl>
                                          <p:spTgt spid="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linds(horizontal)">
                                      <p:cBhvr>
                                        <p:cTn id="63" dur="500"/>
                                        <p:tgtEl>
                                          <p:spTgt spid="1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linds(horizontal)">
                                      <p:cBhvr>
                                        <p:cTn id="69" dur="500"/>
                                        <p:tgtEl>
                                          <p:spTgt spid="2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linds(horizontal)">
                                      <p:cBhvr>
                                        <p:cTn id="75" dur="500"/>
                                        <p:tgtEl>
                                          <p:spTgt spid="2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linds(horizontal)">
                                      <p:cBhvr>
                                        <p:cTn id="78" dur="500"/>
                                        <p:tgtEl>
                                          <p:spTgt spid="26"/>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linds(horizontal)">
                                      <p:cBhvr>
                                        <p:cTn id="81" dur="500"/>
                                        <p:tgtEl>
                                          <p:spTgt spid="27"/>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linds(horizontal)">
                                      <p:cBhvr>
                                        <p:cTn id="84" dur="500"/>
                                        <p:tgtEl>
                                          <p:spTgt spid="28"/>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blinds(horizontal)">
                                      <p:cBhvr>
                                        <p:cTn id="90" dur="500"/>
                                        <p:tgtEl>
                                          <p:spTgt spid="3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blinds(horizontal)">
                                      <p:cBhvr>
                                        <p:cTn id="93" dur="500"/>
                                        <p:tgtEl>
                                          <p:spTgt spid="32"/>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blinds(horizontal)">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63" grpId="0"/>
      <p:bldP spid="21" grpId="0" animBg="1"/>
      <p:bldP spid="33" grpId="0"/>
      <p:bldP spid="7" grpId="0" animBg="1"/>
      <p:bldP spid="8" grpId="0" animBg="1"/>
      <p:bldP spid="2" grpId="0" animBg="1"/>
      <p:bldP spid="10" grpId="0" animBg="1"/>
      <p:bldP spid="11" grpId="0" animBg="1"/>
      <p:bldP spid="12" grpId="0" animBg="1"/>
      <p:bldP spid="13" grpId="0" animBg="1"/>
      <p:bldP spid="14" grpId="0" animBg="1"/>
      <p:bldP spid="16" grpId="0" animBg="1"/>
      <p:bldP spid="17" grpId="0" animBg="1"/>
      <p:bldP spid="6" grpId="0"/>
      <p:bldP spid="18" grpId="0" animBg="1"/>
      <p:bldP spid="19" grpId="0"/>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P spid="163" grpId="1"/>
      <p:bldP spid="21" grpId="1" animBg="1"/>
      <p:bldP spid="33" grpId="1"/>
      <p:bldP spid="7" grpId="1" animBg="1"/>
      <p:bldP spid="8" grpId="1" animBg="1"/>
      <p:bldP spid="2" grpId="1" animBg="1"/>
      <p:bldP spid="10" grpId="1" animBg="1"/>
      <p:bldP spid="11" grpId="1" animBg="1"/>
      <p:bldP spid="12" grpId="1" animBg="1"/>
      <p:bldP spid="13" grpId="1" animBg="1"/>
      <p:bldP spid="14" grpId="1" animBg="1"/>
      <p:bldP spid="16" grpId="1" animBg="1"/>
      <p:bldP spid="17" grpId="1" animBg="1"/>
      <p:bldP spid="6" grpId="1"/>
      <p:bldP spid="18" grpId="1" animBg="1"/>
      <p:bldP spid="19" grpId="1"/>
      <p:bldP spid="23" grpId="1" animBg="1"/>
      <p:bldP spid="24" grpId="1" animBg="1"/>
      <p:bldP spid="25" grpId="1" animBg="1"/>
      <p:bldP spid="26" grpId="1" animBg="1"/>
      <p:bldP spid="27" grpId="1" animBg="1"/>
      <p:bldP spid="28" grpId="1" animBg="1"/>
      <p:bldP spid="29" grpId="1" animBg="1"/>
      <p:bldP spid="30" grpId="1" animBg="1"/>
      <p:bldP spid="32" grpId="1" animBg="1"/>
      <p:bldP spid="3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96" name=""/>
        <p:cNvGrpSpPr/>
        <p:nvPr/>
      </p:nvGrpSpPr>
      <p:grpSpPr>
        <a:xfrm>
          <a:off x="0" y="0"/>
          <a:ext cx="0" cy="0"/>
          <a:chOff x="0" y="0"/>
          <a:chExt cx="0" cy="0"/>
        </a:xfrm>
      </p:grpSpPr>
      <p:sp>
        <p:nvSpPr>
          <p:cNvPr id="7" name="图文框 6"/>
          <p:cNvSpPr/>
          <p:nvPr>
            <p:custDataLst>
              <p:tags r:id="rId1"/>
            </p:custDataLst>
          </p:nvPr>
        </p:nvSpPr>
        <p:spPr>
          <a:xfrm>
            <a:off x="600964" y="762313"/>
            <a:ext cx="10988246" cy="5791103"/>
          </a:xfrm>
          <a:prstGeom prst="frame">
            <a:avLst>
              <a:gd name="adj1" fmla="val 100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8" name="任意多边形: 形状 20"/>
          <p:cNvSpPr>
            <a:spLocks noChangeAspect="1"/>
          </p:cNvSpPr>
          <p:nvPr>
            <p:custDataLst>
              <p:tags r:id="rId2"/>
            </p:custDataLst>
          </p:nvPr>
        </p:nvSpPr>
        <p:spPr>
          <a:xfrm rot="10800000" flipH="1" flipV="1">
            <a:off x="1129951" y="611057"/>
            <a:ext cx="981882" cy="77461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587" h="1252">
                <a:moveTo>
                  <a:pt x="1385" y="0"/>
                </a:moveTo>
                <a:lnTo>
                  <a:pt x="1410" y="36"/>
                </a:lnTo>
                <a:cubicBezTo>
                  <a:pt x="1439" y="68"/>
                  <a:pt x="1474" y="98"/>
                  <a:pt x="1515" y="125"/>
                </a:cubicBezTo>
                <a:lnTo>
                  <a:pt x="1542" y="139"/>
                </a:lnTo>
                <a:cubicBezTo>
                  <a:pt x="1540" y="139"/>
                  <a:pt x="1291" y="309"/>
                  <a:pt x="1257" y="635"/>
                </a:cubicBezTo>
                <a:lnTo>
                  <a:pt x="1587" y="635"/>
                </a:lnTo>
                <a:lnTo>
                  <a:pt x="1587" y="1252"/>
                </a:lnTo>
                <a:lnTo>
                  <a:pt x="905" y="1252"/>
                </a:lnTo>
                <a:lnTo>
                  <a:pt x="905" y="700"/>
                </a:lnTo>
                <a:cubicBezTo>
                  <a:pt x="929" y="237"/>
                  <a:pt x="1385" y="5"/>
                  <a:pt x="1385" y="0"/>
                </a:cubicBezTo>
                <a:close/>
                <a:moveTo>
                  <a:pt x="480" y="0"/>
                </a:moveTo>
                <a:lnTo>
                  <a:pt x="505" y="36"/>
                </a:lnTo>
                <a:cubicBezTo>
                  <a:pt x="534" y="68"/>
                  <a:pt x="569" y="98"/>
                  <a:pt x="610" y="125"/>
                </a:cubicBezTo>
                <a:lnTo>
                  <a:pt x="637" y="139"/>
                </a:lnTo>
                <a:cubicBezTo>
                  <a:pt x="635" y="139"/>
                  <a:pt x="386" y="309"/>
                  <a:pt x="352" y="635"/>
                </a:cubicBezTo>
                <a:lnTo>
                  <a:pt x="682" y="635"/>
                </a:lnTo>
                <a:lnTo>
                  <a:pt x="682" y="1252"/>
                </a:lnTo>
                <a:lnTo>
                  <a:pt x="0" y="1252"/>
                </a:lnTo>
                <a:lnTo>
                  <a:pt x="0" y="700"/>
                </a:lnTo>
                <a:cubicBezTo>
                  <a:pt x="24" y="237"/>
                  <a:pt x="480" y="5"/>
                  <a:pt x="480" y="0"/>
                </a:cubicBezTo>
                <a:close/>
              </a:path>
            </a:pathLst>
          </a:custGeom>
          <a:solidFill>
            <a:schemeClr val="accent1">
              <a:alpha val="1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2" name="任意多边形: 形状 19"/>
          <p:cNvSpPr>
            <a:spLocks noChangeAspect="1"/>
          </p:cNvSpPr>
          <p:nvPr>
            <p:custDataLst>
              <p:tags r:id="rId3"/>
            </p:custDataLst>
          </p:nvPr>
        </p:nvSpPr>
        <p:spPr>
          <a:xfrm rot="10800000" flipH="1" flipV="1">
            <a:off x="954239" y="611057"/>
            <a:ext cx="981882" cy="77461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587" h="1252">
                <a:moveTo>
                  <a:pt x="481" y="0"/>
                </a:moveTo>
                <a:lnTo>
                  <a:pt x="505" y="36"/>
                </a:lnTo>
                <a:cubicBezTo>
                  <a:pt x="534" y="68"/>
                  <a:pt x="570" y="98"/>
                  <a:pt x="610" y="125"/>
                </a:cubicBezTo>
                <a:lnTo>
                  <a:pt x="638" y="139"/>
                </a:lnTo>
                <a:cubicBezTo>
                  <a:pt x="636" y="139"/>
                  <a:pt x="386" y="309"/>
                  <a:pt x="352" y="635"/>
                </a:cubicBezTo>
                <a:lnTo>
                  <a:pt x="683" y="635"/>
                </a:lnTo>
                <a:lnTo>
                  <a:pt x="683" y="1252"/>
                </a:lnTo>
                <a:lnTo>
                  <a:pt x="0" y="1252"/>
                </a:lnTo>
                <a:lnTo>
                  <a:pt x="0" y="700"/>
                </a:lnTo>
                <a:cubicBezTo>
                  <a:pt x="24" y="237"/>
                  <a:pt x="480" y="5"/>
                  <a:pt x="481" y="0"/>
                </a:cubicBezTo>
                <a:close/>
                <a:moveTo>
                  <a:pt x="1385" y="0"/>
                </a:moveTo>
                <a:lnTo>
                  <a:pt x="1409" y="36"/>
                </a:lnTo>
                <a:cubicBezTo>
                  <a:pt x="1438" y="68"/>
                  <a:pt x="1474" y="98"/>
                  <a:pt x="1514" y="125"/>
                </a:cubicBezTo>
                <a:lnTo>
                  <a:pt x="1542" y="139"/>
                </a:lnTo>
                <a:cubicBezTo>
                  <a:pt x="1540" y="139"/>
                  <a:pt x="1290" y="309"/>
                  <a:pt x="1256" y="635"/>
                </a:cubicBezTo>
                <a:lnTo>
                  <a:pt x="1587" y="635"/>
                </a:lnTo>
                <a:lnTo>
                  <a:pt x="1587" y="1252"/>
                </a:lnTo>
                <a:lnTo>
                  <a:pt x="904" y="1252"/>
                </a:lnTo>
                <a:lnTo>
                  <a:pt x="904" y="700"/>
                </a:lnTo>
                <a:cubicBezTo>
                  <a:pt x="928" y="237"/>
                  <a:pt x="1384" y="5"/>
                  <a:pt x="1385" y="0"/>
                </a:cubicBezTo>
                <a:close/>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pic>
        <p:nvPicPr>
          <p:cNvPr id="13" name="图片 12"/>
          <p:cNvPicPr/>
          <p:nvPr userDrawn="1">
            <p:custDataLst>
              <p:tags r:id="rId4"/>
            </p:custDataLst>
          </p:nvPr>
        </p:nvPicPr>
        <p:blipFill>
          <a:blip r:embed="rId5" r:link="rId6" cstate="email"/>
          <a:stretch>
            <a:fillRect/>
          </a:stretch>
        </p:blipFill>
        <p:spPr>
          <a:xfrm>
            <a:off x="0" y="0"/>
            <a:ext cx="719977" cy="682458"/>
          </a:xfrm>
          <a:prstGeom prst="rect">
            <a:avLst/>
          </a:prstGeom>
        </p:spPr>
      </p:pic>
      <p:pic>
        <p:nvPicPr>
          <p:cNvPr id="14" name="图片 13"/>
          <p:cNvPicPr/>
          <p:nvPr userDrawn="1">
            <p:custDataLst>
              <p:tags r:id="rId7"/>
            </p:custDataLst>
          </p:nvPr>
        </p:nvPicPr>
        <p:blipFill>
          <a:blip r:embed="rId8" r:link="rId9" cstate="email"/>
          <a:stretch>
            <a:fillRect/>
          </a:stretch>
        </p:blipFill>
        <p:spPr>
          <a:xfrm>
            <a:off x="11470117" y="0"/>
            <a:ext cx="719977" cy="492661"/>
          </a:xfrm>
          <a:prstGeom prst="rect">
            <a:avLst/>
          </a:prstGeom>
        </p:spPr>
      </p:pic>
      <p:cxnSp>
        <p:nvCxnSpPr>
          <p:cNvPr id="15" name="直接连接符 14"/>
          <p:cNvCxnSpPr/>
          <p:nvPr>
            <p:custDataLst>
              <p:tags r:id="rId10"/>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6" name="文本框 6"/>
          <p:cNvSpPr txBox="1"/>
          <p:nvPr>
            <p:custDataLst>
              <p:tags r:id="rId11"/>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三、</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RFM</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K-Means</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算法</a:t>
            </a:r>
            <a:endPar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2"/>
          <p:cNvSpPr txBox="1"/>
          <p:nvPr>
            <p:custDataLst>
              <p:tags r:id="rId12"/>
            </p:custDataLst>
          </p:nvPr>
        </p:nvSpPr>
        <p:spPr>
          <a:xfrm>
            <a:off x="6094730" y="1433195"/>
            <a:ext cx="7139305" cy="3413760"/>
          </a:xfrm>
          <a:prstGeom prst="rect">
            <a:avLst/>
          </a:prstGeom>
          <a:noFill/>
        </p:spPr>
        <p:txBody>
          <a:bodyPr wrap="square">
            <a:normAutofit/>
          </a:bodyPr>
          <a:p>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提取整合结果</a:t>
            </a:r>
            <a:endPar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统计所属各个类别的数据个数</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r1 = </a:t>
            </a:r>
            <a:r>
              <a:rPr lang="en-US" altLang="zh-CN"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pd.Series</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kmodel.labels</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_).</a:t>
            </a:r>
            <a:r>
              <a:rPr lang="en-US" altLang="zh-CN"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value_counts</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找出聚类中心</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r2 = </a:t>
            </a:r>
            <a:r>
              <a:rPr lang="en-US" altLang="zh-CN"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pd.DataFrame</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kmodel.cluster_centers</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_) </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连接后得到聚类中心对应类别下的数目</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result = </a:t>
            </a:r>
            <a:r>
              <a:rPr lang="en-US" altLang="zh-CN"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pd.concat</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([r2, r1], axis = 1) </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重命名表头</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result.columns</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 ['R','F','M'] + ['</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各类别人数</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result</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4"/>
          <p:cNvPicPr>
            <a:picLocks noChangeAspect="1"/>
          </p:cNvPicPr>
          <p:nvPr>
            <p:custDataLst>
              <p:tags r:id="rId13"/>
            </p:custDataLst>
          </p:nvPr>
        </p:nvPicPr>
        <p:blipFill>
          <a:blip r:embed="rId14"/>
          <a:srcRect l="12109" r="15000"/>
          <a:stretch>
            <a:fillRect/>
          </a:stretch>
        </p:blipFill>
        <p:spPr>
          <a:xfrm>
            <a:off x="909955" y="2997835"/>
            <a:ext cx="4754880" cy="2280920"/>
          </a:xfrm>
          <a:prstGeom prst="rect">
            <a:avLst/>
          </a:prstGeom>
        </p:spPr>
      </p:pic>
    </p:spTree>
    <p:custDataLst>
      <p:tags r:id="rId1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99"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email"/>
          <a:stretch>
            <a:fillRect/>
          </a:stretch>
        </p:blipFill>
        <p:spPr>
          <a:xfrm>
            <a:off x="0" y="0"/>
            <a:ext cx="719977" cy="682458"/>
          </a:xfrm>
          <a:prstGeom prst="rect">
            <a:avLst/>
          </a:prstGeom>
        </p:spPr>
      </p:pic>
      <p:pic>
        <p:nvPicPr>
          <p:cNvPr id="6" name="图片 5"/>
          <p:cNvPicPr/>
          <p:nvPr userDrawn="1">
            <p:custDataLst>
              <p:tags r:id="rId4"/>
            </p:custDataLst>
          </p:nvPr>
        </p:nvPicPr>
        <p:blipFill>
          <a:blip r:embed="rId5" r:link="rId6" cstate="email"/>
          <a:stretch>
            <a:fillRect/>
          </a:stretch>
        </p:blipFill>
        <p:spPr>
          <a:xfrm>
            <a:off x="11470117" y="0"/>
            <a:ext cx="719977" cy="492661"/>
          </a:xfrm>
          <a:prstGeom prst="rect">
            <a:avLst/>
          </a:prstGeom>
        </p:spPr>
      </p:pic>
      <p:cxnSp>
        <p:nvCxnSpPr>
          <p:cNvPr id="3" name="直接连接符 2"/>
          <p:cNvCxnSpPr/>
          <p:nvPr>
            <p:custDataLst>
              <p:tags r:id="rId7"/>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pP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利用肘部法确定k的值（图像展示）</a:t>
            </a:r>
            <a:endPar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2"/>
          <p:cNvSpPr txBox="1"/>
          <p:nvPr>
            <p:custDataLst>
              <p:tags r:id="rId9"/>
            </p:custDataLst>
          </p:nvPr>
        </p:nvSpPr>
        <p:spPr>
          <a:xfrm>
            <a:off x="672749" y="1222795"/>
            <a:ext cx="5705519" cy="5040727"/>
          </a:xfrm>
          <a:prstGeom prst="rect">
            <a:avLst/>
          </a:prstGeom>
          <a:noFill/>
        </p:spPr>
        <p:txBody>
          <a:bodyPr wrap="square">
            <a:normAutofit/>
          </a:bodyPr>
          <a:p>
            <a:pPr marL="0" indent="0" algn="l">
              <a:lnSpc>
                <a:spcPct val="100000"/>
              </a:lnSpc>
              <a:spcBef>
                <a:spcPts val="0"/>
              </a:spcBef>
              <a:spcAft>
                <a:spcPts val="0"/>
              </a:spcAft>
              <a:buSzPct val="100000"/>
            </a:pPr>
            <a:r>
              <a:rPr lang="zh-CN" altLang="en-US" sz="25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利用肘部法确定k的值（图像展示）</a:t>
            </a:r>
            <a:endParaRPr lang="zh-CN" altLang="en-US" sz="25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from sklearn.cluster import KMeans</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#SSE用来记录每次聚类后样本到中心的欧式距离</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SSE = []</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#分别聚类为1-9个类别</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for k in range(1,9):</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estimator = KMeans(n_clusters=k)</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estimator.fit(groupDF)</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#样本到最近聚类中心的距离平方之和</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SSE.append(estimator.inertia_) </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#设置x轴数据</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X = range(1,9)</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#开始绘图</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plt.plot(X,SSE,'o-')</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plt.xlabel('k')</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plt.ylabel('SSE')</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plt.title("肘部图")</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plt.show()</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3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4"/>
          <p:cNvPicPr>
            <a:picLocks noChangeAspect="1"/>
          </p:cNvPicPr>
          <p:nvPr/>
        </p:nvPicPr>
        <p:blipFill>
          <a:blip r:embed="rId10"/>
          <a:stretch>
            <a:fillRect/>
          </a:stretch>
        </p:blipFill>
        <p:spPr>
          <a:xfrm>
            <a:off x="5647815" y="1681599"/>
            <a:ext cx="6085065" cy="4109024"/>
          </a:xfrm>
          <a:prstGeom prst="rect">
            <a:avLst/>
          </a:prstGeom>
        </p:spPr>
      </p:pic>
    </p:spTree>
    <p:custDataLst>
      <p:tags r:id="rId1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00" name=""/>
        <p:cNvGrpSpPr/>
        <p:nvPr/>
      </p:nvGrpSpPr>
      <p:grpSpPr>
        <a:xfrm>
          <a:off x="0" y="0"/>
          <a:ext cx="0" cy="0"/>
          <a:chOff x="0" y="0"/>
          <a:chExt cx="0" cy="0"/>
        </a:xfrm>
      </p:grpSpPr>
      <p:sp>
        <p:nvSpPr>
          <p:cNvPr id="2" name="矩形 1"/>
          <p:cNvSpPr/>
          <p:nvPr userDrawn="1">
            <p:custDataLst>
              <p:tags r:id="rId1"/>
            </p:custDataLst>
          </p:nvPr>
        </p:nvSpPr>
        <p:spPr>
          <a:xfrm>
            <a:off x="1270000" y="967105"/>
            <a:ext cx="8887460" cy="5276215"/>
          </a:xfrm>
          <a:prstGeom prst="rect">
            <a:avLst/>
          </a:pr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266700" algn="just">
              <a:lnSpc>
                <a:spcPct val="107000"/>
              </a:lnSpc>
            </a:pPr>
            <a:r>
              <a:rPr lang="zh-CN" altLang="en-US" dirty="0">
                <a:solidFill>
                  <a:schemeClr val="tx1"/>
                </a:solidFill>
                <a:latin typeface="仿宋" panose="02010609060101010101" charset="-122"/>
                <a:ea typeface="仿宋" panose="02010609060101010101" charset="-122"/>
                <a:sym typeface="+mn-ea"/>
              </a:rPr>
              <a:t>聚类是无监督学习算法，数据事先没有“标签”，不知道目标变量是什么，其主要用于将相似的样本自动归到一个类别中，对于不同的相似度计算方法，会得到不同的聚类结果。</a:t>
            </a:r>
            <a:endParaRPr lang="zh-CN" altLang="en-US" dirty="0">
              <a:solidFill>
                <a:schemeClr val="tx1"/>
              </a:solidFill>
              <a:latin typeface="仿宋" panose="02010609060101010101" charset="-122"/>
              <a:ea typeface="仿宋" panose="02010609060101010101" charset="-122"/>
            </a:endParaRPr>
          </a:p>
          <a:p>
            <a:pPr indent="266700" algn="just">
              <a:lnSpc>
                <a:spcPct val="107000"/>
              </a:lnSpc>
            </a:pPr>
            <a:r>
              <a:rPr lang="zh-CN" altLang="en-US" dirty="0">
                <a:solidFill>
                  <a:schemeClr val="tx1"/>
                </a:solidFill>
                <a:latin typeface="仿宋" panose="02010609060101010101" charset="-122"/>
                <a:ea typeface="仿宋" panose="02010609060101010101" charset="-122"/>
                <a:sym typeface="+mn-ea"/>
              </a:rPr>
              <a:t>K-Means聚类算法中，K表示将数据聚类成K个簇，Means表示每个聚类中数据的均值作为该簇的中心，也称为质心。K-Means聚类试图将相似的对象归为同一个簇，将不相似的对象归为不同簇，这里需要一种对数据衡量相似度的计算方法，K-Means算法是典型的基于距离的聚类算法，采用距离作为相似度的评价指标，默认以欧式距离作为相似度测度，即两个对象的距离越近，其相似度就越大。</a:t>
            </a:r>
            <a:endParaRPr lang="zh-CN" altLang="en-US" dirty="0">
              <a:solidFill>
                <a:schemeClr val="tx1"/>
              </a:solidFill>
              <a:latin typeface="仿宋" panose="02010609060101010101" charset="-122"/>
              <a:ea typeface="仿宋" panose="02010609060101010101" charset="-122"/>
              <a:sym typeface="+mn-ea"/>
            </a:endParaRPr>
          </a:p>
        </p:txBody>
      </p:sp>
      <p:pic>
        <p:nvPicPr>
          <p:cNvPr id="13" name="图片 12"/>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14" name="图片 13"/>
          <p:cNvPicPr/>
          <p:nvPr userDrawn="1">
            <p:custDataLst>
              <p:tags r:id="rId5"/>
            </p:custDataLst>
          </p:nvPr>
        </p:nvPicPr>
        <p:blipFill>
          <a:blip r:embed="rId6" r:link="rId7" cstate="email"/>
          <a:stretch>
            <a:fillRect/>
          </a:stretch>
        </p:blipFill>
        <p:spPr>
          <a:xfrm>
            <a:off x="11470117" y="0"/>
            <a:ext cx="719977" cy="492661"/>
          </a:xfrm>
          <a:prstGeom prst="rect">
            <a:avLst/>
          </a:prstGeom>
        </p:spPr>
      </p:pic>
      <p:cxnSp>
        <p:nvCxnSpPr>
          <p:cNvPr id="15" name="直接连接符 14"/>
          <p:cNvCxnSpPr/>
          <p:nvPr>
            <p:custDataLst>
              <p:tags r:id="rId8"/>
            </p:custDataLst>
          </p:nvPr>
        </p:nvCxnSpPr>
        <p:spPr>
          <a:xfrm>
            <a:off x="457133" y="764083"/>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6" name="文本框 6"/>
          <p:cNvSpPr txBox="1"/>
          <p:nvPr>
            <p:custDataLst>
              <p:tags r:id="rId9"/>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三、</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RFM</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K-Means</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算法</a:t>
            </a:r>
            <a:endPar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 name="文本框 0"/>
          <p:cNvSpPr txBox="1"/>
          <p:nvPr>
            <p:custDataLst>
              <p:tags r:id="rId10"/>
            </p:custDataLst>
          </p:nvPr>
        </p:nvSpPr>
        <p:spPr>
          <a:xfrm>
            <a:off x="1054147" y="1158577"/>
            <a:ext cx="4918709" cy="460375"/>
          </a:xfrm>
          <a:prstGeom prst="rect">
            <a:avLst/>
          </a:prstGeom>
          <a:noFill/>
        </p:spPr>
        <p:txBody>
          <a:bodyPr wrap="square" rtlCol="0" anchor="t">
            <a:spAutoFit/>
          </a:bodyPr>
          <a:p>
            <a:r>
              <a:rPr lang="zh-CN" altLang="zh-CN" dirty="0">
                <a:solidFill>
                  <a:schemeClr val="tx1"/>
                </a:solidFill>
                <a:latin typeface="Times New Roman Regular" panose="02020603050405020304" charset="0"/>
                <a:ea typeface="宋体" panose="02010600030101010101" pitchFamily="2" charset="-122"/>
                <a:cs typeface="Times New Roman Regular" panose="02020603050405020304" charset="0"/>
              </a:rPr>
              <a:t>（</a:t>
            </a:r>
            <a:r>
              <a:rPr lang="en-US" altLang="zh-CN" dirty="0">
                <a:solidFill>
                  <a:schemeClr val="tx1"/>
                </a:solidFill>
                <a:latin typeface="Times New Roman Regular" panose="02020603050405020304" charset="0"/>
                <a:ea typeface="宋体" panose="02010600030101010101" pitchFamily="2" charset="-122"/>
                <a:cs typeface="Times New Roman Regular" panose="02020603050405020304" charset="0"/>
              </a:rPr>
              <a:t>1</a:t>
            </a:r>
            <a:r>
              <a:rPr lang="zh-CN" altLang="zh-CN" dirty="0">
                <a:solidFill>
                  <a:schemeClr val="tx1"/>
                </a:solidFill>
                <a:latin typeface="Times New Roman Regular" panose="02020603050405020304" charset="0"/>
                <a:ea typeface="宋体" panose="02010600030101010101" pitchFamily="2" charset="-122"/>
                <a:cs typeface="Times New Roman Regular" panose="02020603050405020304" charset="0"/>
              </a:rPr>
              <a:t>）</a:t>
            </a:r>
            <a:r>
              <a:rPr lang="zh-CN" altLang="en-US" dirty="0">
                <a:solidFill>
                  <a:schemeClr val="tx1"/>
                </a:solidFill>
                <a:latin typeface="Times New Roman Regular" panose="02020603050405020304" charset="0"/>
                <a:ea typeface="宋体" panose="02010600030101010101" pitchFamily="2" charset="-122"/>
                <a:cs typeface="Times New Roman Regular" panose="02020603050405020304" charset="0"/>
              </a:rPr>
              <a:t>K-Means算法原理</a:t>
            </a:r>
            <a:endParaRPr lang="zh-CN" altLang="en-US" dirty="0">
              <a:solidFill>
                <a:schemeClr val="tx1"/>
              </a:solidFill>
              <a:latin typeface="Times New Roman Regular" panose="02020603050405020304" charset="0"/>
              <a:ea typeface="宋体" panose="02010600030101010101" pitchFamily="2" charset="-122"/>
              <a:cs typeface="Times New Roman Regular" panose="02020603050405020304" charset="0"/>
            </a:endParaRPr>
          </a:p>
        </p:txBody>
      </p:sp>
    </p:spTree>
    <p:custDataLst>
      <p:tags r:id="rId1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00" name=""/>
        <p:cNvGrpSpPr/>
        <p:nvPr/>
      </p:nvGrpSpPr>
      <p:grpSpPr>
        <a:xfrm>
          <a:off x="0" y="0"/>
          <a:ext cx="0" cy="0"/>
          <a:chOff x="0" y="0"/>
          <a:chExt cx="0" cy="0"/>
        </a:xfrm>
      </p:grpSpPr>
      <p:pic>
        <p:nvPicPr>
          <p:cNvPr id="5" name="图片 4"/>
          <p:cNvPicPr>
            <a:picLocks noChangeAspect="1"/>
          </p:cNvPicPr>
          <p:nvPr>
            <p:custDataLst>
              <p:tags r:id="rId1"/>
            </p:custDataLst>
          </p:nvPr>
        </p:nvPicPr>
        <p:blipFill rotWithShape="1">
          <a:blip r:embed="rId2"/>
          <a:srcRect l="30177" r="30177"/>
          <a:stretch>
            <a:fillRect/>
          </a:stretch>
        </p:blipFill>
        <p:spPr>
          <a:xfrm>
            <a:off x="6310641" y="1199820"/>
            <a:ext cx="3603227" cy="1303680"/>
          </a:xfrm>
          <a:custGeom>
            <a:avLst/>
            <a:gdLst/>
            <a:ahLst/>
            <a:cxnLst>
              <a:cxn ang="3">
                <a:pos x="hc" y="t"/>
              </a:cxn>
              <a:cxn ang="cd2">
                <a:pos x="l" y="vc"/>
              </a:cxn>
              <a:cxn ang="cd4">
                <a:pos x="hc" y="b"/>
              </a:cxn>
              <a:cxn ang="0">
                <a:pos x="r" y="vc"/>
              </a:cxn>
            </a:cxnLst>
            <a:rect l="l" t="t" r="r" b="b"/>
            <a:pathLst>
              <a:path w="4320" h="2160">
                <a:moveTo>
                  <a:pt x="0" y="0"/>
                </a:moveTo>
                <a:lnTo>
                  <a:pt x="4320" y="0"/>
                </a:lnTo>
                <a:lnTo>
                  <a:pt x="4320" y="2160"/>
                </a:lnTo>
                <a:lnTo>
                  <a:pt x="0" y="2160"/>
                </a:lnTo>
                <a:close/>
              </a:path>
            </a:pathLst>
          </a:custGeom>
        </p:spPr>
      </p:pic>
      <p:sp>
        <p:nvSpPr>
          <p:cNvPr id="11" name="Title 6"/>
          <p:cNvSpPr txBox="1"/>
          <p:nvPr>
            <p:custDataLst>
              <p:tags r:id="rId3"/>
            </p:custDataLst>
          </p:nvPr>
        </p:nvSpPr>
        <p:spPr>
          <a:xfrm>
            <a:off x="1343025" y="840105"/>
            <a:ext cx="5136515" cy="2506345"/>
          </a:xfrm>
          <a:prstGeom prst="rect">
            <a:avLst/>
          </a:prstGeom>
          <a:noFill/>
          <a:ln w="3175">
            <a:noFill/>
            <a:prstDash val="dash"/>
          </a:ln>
        </p:spPr>
        <p:txBody>
          <a:bodyPr wrap="square" lIns="63490" tIns="25396" rIns="63490" bIns="25396"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508000" lvl="2" algn="l" defTabSz="1219200" fontAlgn="ctr">
              <a:lnSpc>
                <a:spcPct val="130000"/>
              </a:lnSpc>
              <a:spcBef>
                <a:spcPts val="0"/>
              </a:spcBef>
              <a:spcAft>
                <a:spcPts val="0"/>
              </a:spcAft>
              <a:buClrTx/>
              <a:buSzTx/>
              <a:buFont typeface="Wingdings" panose="05000000000000000000" charset="0"/>
              <a:buChar char="l"/>
            </a:pP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#聚类分析</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kmodel = KMeans(n_clusters = 4, max_iter = 100,random_state = 0)</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kmodel.fit(groupDF)</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#查看聚类中心</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kmodel.cluster_centers_</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p:cNvPicPr/>
          <p:nvPr userDrawn="1">
            <p:custDataLst>
              <p:tags r:id="rId4"/>
            </p:custDataLst>
          </p:nvPr>
        </p:nvPicPr>
        <p:blipFill>
          <a:blip r:embed="rId5" r:link="rId6" cstate="email"/>
          <a:stretch>
            <a:fillRect/>
          </a:stretch>
        </p:blipFill>
        <p:spPr>
          <a:xfrm>
            <a:off x="0" y="0"/>
            <a:ext cx="719977" cy="682458"/>
          </a:xfrm>
          <a:prstGeom prst="rect">
            <a:avLst/>
          </a:prstGeom>
        </p:spPr>
      </p:pic>
      <p:pic>
        <p:nvPicPr>
          <p:cNvPr id="14" name="图片 13"/>
          <p:cNvPicPr/>
          <p:nvPr userDrawn="1">
            <p:custDataLst>
              <p:tags r:id="rId7"/>
            </p:custDataLst>
          </p:nvPr>
        </p:nvPicPr>
        <p:blipFill>
          <a:blip r:embed="rId8" r:link="rId9" cstate="email"/>
          <a:stretch>
            <a:fillRect/>
          </a:stretch>
        </p:blipFill>
        <p:spPr>
          <a:xfrm>
            <a:off x="11470117" y="0"/>
            <a:ext cx="719977" cy="492661"/>
          </a:xfrm>
          <a:prstGeom prst="rect">
            <a:avLst/>
          </a:prstGeom>
        </p:spPr>
      </p:pic>
      <p:cxnSp>
        <p:nvCxnSpPr>
          <p:cNvPr id="15" name="直接连接符 14"/>
          <p:cNvCxnSpPr/>
          <p:nvPr>
            <p:custDataLst>
              <p:tags r:id="rId10"/>
            </p:custDataLst>
          </p:nvPr>
        </p:nvCxnSpPr>
        <p:spPr>
          <a:xfrm>
            <a:off x="457133" y="7494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6" name="文本框 6"/>
          <p:cNvSpPr txBox="1"/>
          <p:nvPr>
            <p:custDataLst>
              <p:tags r:id="rId11"/>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三、</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RFM</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K-Means</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算法</a:t>
            </a:r>
            <a:endPar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 name="文本框 0"/>
          <p:cNvSpPr txBox="1"/>
          <p:nvPr>
            <p:custDataLst>
              <p:tags r:id="rId12"/>
            </p:custDataLst>
          </p:nvPr>
        </p:nvSpPr>
        <p:spPr>
          <a:xfrm>
            <a:off x="1054147" y="799802"/>
            <a:ext cx="4918709" cy="460375"/>
          </a:xfrm>
          <a:prstGeom prst="rect">
            <a:avLst/>
          </a:prstGeom>
          <a:noFill/>
        </p:spPr>
        <p:txBody>
          <a:bodyPr wrap="square" rtlCol="0" anchor="t">
            <a:spAutoFit/>
          </a:bodyPr>
          <a:p>
            <a:r>
              <a:rPr lang="zh-CN" altLang="zh-CN" dirty="0">
                <a:solidFill>
                  <a:schemeClr val="tx1"/>
                </a:solidFill>
                <a:latin typeface="Times New Roman Regular" panose="02020603050405020304" charset="0"/>
                <a:ea typeface="宋体" panose="02010600030101010101" pitchFamily="2" charset="-122"/>
                <a:cs typeface="Times New Roman Regular" panose="02020603050405020304" charset="0"/>
              </a:rPr>
              <a:t>（</a:t>
            </a:r>
            <a:r>
              <a:rPr lang="en-US" altLang="zh-CN" dirty="0">
                <a:solidFill>
                  <a:schemeClr val="tx1"/>
                </a:solidFill>
                <a:latin typeface="Times New Roman Regular" panose="02020603050405020304" charset="0"/>
                <a:ea typeface="宋体" panose="02010600030101010101" pitchFamily="2" charset="-122"/>
                <a:cs typeface="Times New Roman Regular" panose="02020603050405020304" charset="0"/>
              </a:rPr>
              <a:t>2</a:t>
            </a:r>
            <a:r>
              <a:rPr lang="zh-CN" altLang="zh-CN" dirty="0">
                <a:solidFill>
                  <a:schemeClr val="tx1"/>
                </a:solidFill>
                <a:latin typeface="Times New Roman Regular" panose="02020603050405020304" charset="0"/>
                <a:ea typeface="宋体" panose="02010600030101010101" pitchFamily="2" charset="-122"/>
                <a:cs typeface="Times New Roman Regular" panose="02020603050405020304" charset="0"/>
              </a:rPr>
              <a:t>）</a:t>
            </a:r>
            <a:r>
              <a:rPr lang="zh-CN" altLang="en-US" dirty="0">
                <a:solidFill>
                  <a:schemeClr val="tx1"/>
                </a:solidFill>
                <a:latin typeface="Times New Roman Regular" panose="02020603050405020304" charset="0"/>
                <a:ea typeface="宋体" panose="02010600030101010101" pitchFamily="2" charset="-122"/>
                <a:cs typeface="Times New Roman Regular" panose="02020603050405020304" charset="0"/>
              </a:rPr>
              <a:t>K-Means聚类</a:t>
            </a:r>
            <a:r>
              <a:rPr lang="zh-CN" altLang="en-US" dirty="0">
                <a:solidFill>
                  <a:schemeClr val="tx1"/>
                </a:solidFill>
                <a:latin typeface="Times New Roman Regular" panose="02020603050405020304" charset="0"/>
                <a:ea typeface="宋体" panose="02010600030101010101" pitchFamily="2" charset="-122"/>
                <a:cs typeface="Times New Roman Regular" panose="02020603050405020304" charset="0"/>
              </a:rPr>
              <a:t>分析</a:t>
            </a:r>
            <a:endParaRPr lang="zh-CN" altLang="en-US" dirty="0">
              <a:solidFill>
                <a:schemeClr val="tx1"/>
              </a:solidFill>
              <a:latin typeface="Times New Roman Regular" panose="02020603050405020304" charset="0"/>
              <a:ea typeface="宋体" panose="02010600030101010101" pitchFamily="2" charset="-122"/>
              <a:cs typeface="Times New Roman Regular" panose="02020603050405020304" charset="0"/>
            </a:endParaRPr>
          </a:p>
        </p:txBody>
      </p:sp>
      <p:sp>
        <p:nvSpPr>
          <p:cNvPr id="4" name="文本框 2"/>
          <p:cNvSpPr txBox="1"/>
          <p:nvPr>
            <p:custDataLst>
              <p:tags r:id="rId13"/>
            </p:custDataLst>
          </p:nvPr>
        </p:nvSpPr>
        <p:spPr>
          <a:xfrm>
            <a:off x="5807075" y="3141980"/>
            <a:ext cx="8493125" cy="3217545"/>
          </a:xfrm>
          <a:prstGeom prst="rect">
            <a:avLst/>
          </a:prstGeom>
          <a:noFill/>
        </p:spPr>
        <p:txBody>
          <a:bodyPr wrap="square">
            <a:normAutofit fontScale="90000" lnSpcReduction="20000"/>
          </a:bodyPr>
          <a:p>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提取整合结果</a:t>
            </a:r>
            <a:endPar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#统计所属各个类别的数据个数</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r1 = pd.Series(kmodel.labels_).value_counts()</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#找出聚类中心</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r2 = pd.DataFrame(kmodel.cluster_centers_) </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#连接后得到聚类中心对应类别下的数目</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result = pd.concat([r2, r1], axis = 1) </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#重命名表头</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result.columns = ['R','F','M'] + ['各类别人数'] </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result</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4"/>
          <p:cNvPicPr>
            <a:picLocks noChangeAspect="1"/>
          </p:cNvPicPr>
          <p:nvPr>
            <p:custDataLst>
              <p:tags r:id="rId14"/>
            </p:custDataLst>
          </p:nvPr>
        </p:nvPicPr>
        <p:blipFill>
          <a:blip r:embed="rId15"/>
          <a:stretch>
            <a:fillRect/>
          </a:stretch>
        </p:blipFill>
        <p:spPr>
          <a:xfrm>
            <a:off x="719806" y="3862039"/>
            <a:ext cx="5129273" cy="1793386"/>
          </a:xfrm>
          <a:prstGeom prst="rect">
            <a:avLst/>
          </a:prstGeom>
        </p:spPr>
      </p:pic>
    </p:spTree>
    <p:custDataLst>
      <p:tags r:id="rId1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02" name=""/>
        <p:cNvGrpSpPr/>
        <p:nvPr/>
      </p:nvGrpSpPr>
      <p:grpSpPr>
        <a:xfrm>
          <a:off x="0" y="0"/>
          <a:ext cx="0" cy="0"/>
          <a:chOff x="0" y="0"/>
          <a:chExt cx="0" cy="0"/>
        </a:xfrm>
      </p:grpSpPr>
      <p:sp>
        <p:nvSpPr>
          <p:cNvPr id="8" name="矩形 7"/>
          <p:cNvSpPr/>
          <p:nvPr>
            <p:custDataLst>
              <p:tags r:id="rId1"/>
            </p:custDataLst>
          </p:nvPr>
        </p:nvSpPr>
        <p:spPr>
          <a:xfrm>
            <a:off x="6214143" y="643932"/>
            <a:ext cx="5518902" cy="5876244"/>
          </a:xfrm>
          <a:prstGeom prst="rect">
            <a:avLst/>
          </a:prstGeom>
          <a:noFill/>
          <a:ln w="25400">
            <a:solidFill>
              <a:schemeClr val="dk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80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11" name="Title 6"/>
          <p:cNvSpPr txBox="1"/>
          <p:nvPr>
            <p:custDataLst>
              <p:tags r:id="rId2"/>
            </p:custDataLst>
          </p:nvPr>
        </p:nvSpPr>
        <p:spPr>
          <a:xfrm>
            <a:off x="744028" y="1048616"/>
            <a:ext cx="4645411" cy="4923326"/>
          </a:xfrm>
          <a:prstGeom prst="rect">
            <a:avLst/>
          </a:prstGeom>
          <a:noFill/>
          <a:ln w="3175">
            <a:noFill/>
            <a:prstDash val="dash"/>
          </a:ln>
        </p:spPr>
        <p:txBody>
          <a:bodyPr wrap="square" lIns="63490" tIns="25396" rIns="63490" bIns="25396"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将类别与销售数据对应</a:t>
            </a:r>
            <a:endParaRPr lang="zh-CN" altLang="en-US"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#连接labels_与groupDF</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1800" spc="10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KM_data = pd.concat([groupDF, pd.Series(kmodel.labels_, index = groupDF.index)], axis = 1)</a:t>
            </a:r>
            <a:endParaRPr lang="en-US" altLang="zh-CN" sz="1800" spc="10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#重命名列名</a:t>
            </a:r>
            <a:endParaRPr lang="en-US" altLang="zh-CN" sz="18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1800" spc="10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KM_data.columns = ['R','F','M'] + ['类别']</a:t>
            </a:r>
            <a:endParaRPr lang="en-US" altLang="zh-CN" sz="1800" spc="10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1800" spc="10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KM_data</a:t>
            </a:r>
            <a:endParaRPr lang="en-US" altLang="zh-CN" sz="1800" spc="10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custDataLst>
              <p:tags r:id="rId3"/>
            </p:custDataLst>
          </p:nvPr>
        </p:nvPicPr>
        <p:blipFill rotWithShape="1">
          <a:blip r:embed="rId4"/>
          <a:srcRect l="10552" r="10552"/>
          <a:stretch>
            <a:fillRect/>
          </a:stretch>
        </p:blipFill>
        <p:spPr>
          <a:xfrm>
            <a:off x="5737690" y="1120385"/>
            <a:ext cx="5518901" cy="4923300"/>
          </a:xfrm>
          <a:custGeom>
            <a:avLst/>
            <a:gdLst/>
            <a:ahLst/>
            <a:cxnLst>
              <a:cxn ang="3">
                <a:pos x="hc" y="t"/>
              </a:cxn>
              <a:cxn ang="cd2">
                <a:pos x="l" y="vc"/>
              </a:cxn>
              <a:cxn ang="cd4">
                <a:pos x="hc" y="b"/>
              </a:cxn>
              <a:cxn ang="0">
                <a:pos x="r" y="vc"/>
              </a:cxn>
            </a:cxnLst>
            <a:rect l="l" t="t" r="r" b="b"/>
            <a:pathLst>
              <a:path w="7680" h="7440">
                <a:moveTo>
                  <a:pt x="0" y="0"/>
                </a:moveTo>
                <a:lnTo>
                  <a:pt x="7680" y="0"/>
                </a:lnTo>
                <a:lnTo>
                  <a:pt x="7680" y="7440"/>
                </a:lnTo>
                <a:lnTo>
                  <a:pt x="0" y="7440"/>
                </a:lnTo>
                <a:lnTo>
                  <a:pt x="0" y="0"/>
                </a:lnTo>
                <a:close/>
              </a:path>
            </a:pathLst>
          </a:custGeom>
        </p:spPr>
      </p:pic>
      <p:pic>
        <p:nvPicPr>
          <p:cNvPr id="2" name="图片 1"/>
          <p:cNvPicPr/>
          <p:nvPr userDrawn="1">
            <p:custDataLst>
              <p:tags r:id="rId5"/>
            </p:custDataLst>
          </p:nvPr>
        </p:nvPicPr>
        <p:blipFill>
          <a:blip r:embed="rId6" r:link="rId7" cstate="email"/>
          <a:stretch>
            <a:fillRect/>
          </a:stretch>
        </p:blipFill>
        <p:spPr>
          <a:xfrm>
            <a:off x="0" y="0"/>
            <a:ext cx="719977" cy="682458"/>
          </a:xfrm>
          <a:prstGeom prst="rect">
            <a:avLst/>
          </a:prstGeom>
        </p:spPr>
      </p:pic>
      <p:pic>
        <p:nvPicPr>
          <p:cNvPr id="3" name="图片 2"/>
          <p:cNvPicPr/>
          <p:nvPr userDrawn="1">
            <p:custDataLst>
              <p:tags r:id="rId8"/>
            </p:custDataLst>
          </p:nvPr>
        </p:nvPicPr>
        <p:blipFill>
          <a:blip r:embed="rId9" r:link="rId10" cstate="email"/>
          <a:stretch>
            <a:fillRect/>
          </a:stretch>
        </p:blipFill>
        <p:spPr>
          <a:xfrm>
            <a:off x="11470117" y="0"/>
            <a:ext cx="719977" cy="492661"/>
          </a:xfrm>
          <a:prstGeom prst="rect">
            <a:avLst/>
          </a:prstGeom>
        </p:spPr>
      </p:pic>
      <p:cxnSp>
        <p:nvCxnSpPr>
          <p:cNvPr id="4" name="直接连接符 3"/>
          <p:cNvCxnSpPr/>
          <p:nvPr>
            <p:custDataLst>
              <p:tags r:id="rId11"/>
            </p:custDataLst>
          </p:nvPr>
        </p:nvCxnSpPr>
        <p:spPr>
          <a:xfrm>
            <a:off x="457133" y="7494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5" name="文本框 6"/>
          <p:cNvSpPr txBox="1"/>
          <p:nvPr>
            <p:custDataLst>
              <p:tags r:id="rId12"/>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三、</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RFM</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K-Means</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算法</a:t>
            </a:r>
            <a:endPar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03" name=""/>
        <p:cNvGrpSpPr/>
        <p:nvPr/>
      </p:nvGrpSpPr>
      <p:grpSpPr>
        <a:xfrm>
          <a:off x="0" y="0"/>
          <a:ext cx="0" cy="0"/>
          <a:chOff x="0" y="0"/>
          <a:chExt cx="0" cy="0"/>
        </a:xfrm>
      </p:grpSpPr>
      <p:sp>
        <p:nvSpPr>
          <p:cNvPr id="4" name="文本框 2"/>
          <p:cNvSpPr txBox="1"/>
          <p:nvPr/>
        </p:nvSpPr>
        <p:spPr>
          <a:xfrm>
            <a:off x="457200" y="1106170"/>
            <a:ext cx="5710555" cy="6182995"/>
          </a:xfrm>
          <a:prstGeom prst="rect">
            <a:avLst/>
          </a:prstGeom>
          <a:noFill/>
        </p:spPr>
        <p:txBody>
          <a:bodyPr wrap="square">
            <a:normAutofit fontScale="70000"/>
          </a:bodyPr>
          <a:p>
            <a:r>
              <a:rPr lang="zh-CN" altLang="en-US" sz="3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聚类结果统计柱状图</a:t>
            </a:r>
            <a:endParaRPr lang="en-US" altLang="zh-CN" sz="3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#分别求R,F,M的均值</a:t>
            </a:r>
            <a:endPar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kmeans_analysis=KM_data.groupby('类别').agg({"R":np.average,"F":np.average,"M":np.average})</a:t>
            </a:r>
            <a:endPar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#绘制柱状图</a:t>
            </a:r>
            <a:endPar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kmeans_analysis.plot(kind ='bar',rot=0,yticks=range(-1,20))</a:t>
            </a:r>
            <a:endPar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#完善图表</a:t>
            </a:r>
            <a:endPar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plt.title("聚类结果统计柱状图")</a:t>
            </a:r>
            <a:endPar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plt.xticks(range(0,4),['第0类','第1类','第2类','第3类'])</a:t>
            </a:r>
            <a:endPar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plt.grid(axis='y',color='grey',linestyle='--',alpha=0.5)</a:t>
            </a:r>
            <a:endPar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plt.ylabel("R,F,M 3个指标均值")</a:t>
            </a:r>
            <a:endPar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plt.savefig("聚类结果统计柱状图",dpi=128)</a:t>
            </a:r>
            <a:endParaRPr lang="en-US" altLang="zh-CN" sz="23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4"/>
          <p:cNvPicPr>
            <a:picLocks noChangeAspect="1"/>
          </p:cNvPicPr>
          <p:nvPr/>
        </p:nvPicPr>
        <p:blipFill>
          <a:blip r:embed="rId1"/>
          <a:stretch>
            <a:fillRect/>
          </a:stretch>
        </p:blipFill>
        <p:spPr>
          <a:xfrm>
            <a:off x="5584825" y="1600835"/>
            <a:ext cx="6889115" cy="4592955"/>
          </a:xfrm>
          <a:prstGeom prst="rect">
            <a:avLst/>
          </a:prstGeom>
        </p:spPr>
      </p:pic>
      <p:pic>
        <p:nvPicPr>
          <p:cNvPr id="13" name="图片 12"/>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14" name="图片 13"/>
          <p:cNvPicPr/>
          <p:nvPr userDrawn="1">
            <p:custDataLst>
              <p:tags r:id="rId5"/>
            </p:custDataLst>
          </p:nvPr>
        </p:nvPicPr>
        <p:blipFill>
          <a:blip r:embed="rId6" r:link="rId7" cstate="email"/>
          <a:stretch>
            <a:fillRect/>
          </a:stretch>
        </p:blipFill>
        <p:spPr>
          <a:xfrm>
            <a:off x="11470117" y="0"/>
            <a:ext cx="719977" cy="492661"/>
          </a:xfrm>
          <a:prstGeom prst="rect">
            <a:avLst/>
          </a:prstGeom>
        </p:spPr>
      </p:pic>
      <p:cxnSp>
        <p:nvCxnSpPr>
          <p:cNvPr id="15" name="直接连接符 14"/>
          <p:cNvCxnSpPr/>
          <p:nvPr>
            <p:custDataLst>
              <p:tags r:id="rId8"/>
            </p:custDataLst>
          </p:nvPr>
        </p:nvCxnSpPr>
        <p:spPr>
          <a:xfrm>
            <a:off x="457133" y="7494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6" name="文本框 6"/>
          <p:cNvSpPr txBox="1"/>
          <p:nvPr>
            <p:custDataLst>
              <p:tags r:id="rId9"/>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三、</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RFM</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K-Means</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算法</a:t>
            </a:r>
            <a:endPar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3" name="矩形 2"/>
          <p:cNvSpPr/>
          <p:nvPr>
            <p:custDataLst>
              <p:tags r:id="rId1"/>
            </p:custDataLst>
          </p:nvPr>
        </p:nvSpPr>
        <p:spPr>
          <a:xfrm>
            <a:off x="7597857" y="2690301"/>
            <a:ext cx="1523762" cy="152376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25" tIns="45712" rIns="91425" bIns="45712" rtlCol="0" anchor="ctr">
            <a:normAutofit/>
          </a:bodyPr>
          <a:p>
            <a:pPr algn="ctr"/>
            <a:r>
              <a:rPr lang="en-US" altLang="zh-CN" sz="7200" spc="200">
                <a:solidFill>
                  <a:schemeClr val="dk1">
                    <a:lumMod val="85000"/>
                    <a:lumOff val="15000"/>
                  </a:schemeClr>
                </a:solidFill>
                <a:latin typeface="Arial" panose="020B0604020202020204" pitchFamily="34" charset="0"/>
                <a:ea typeface="微软雅黑" panose="020B0503020204020204" pitchFamily="34" charset="-122"/>
              </a:rPr>
              <a:t>04</a:t>
            </a:r>
            <a:endParaRPr lang="en-US" altLang="zh-CN" sz="7200" spc="20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5" name="标题 4"/>
          <p:cNvSpPr>
            <a:spLocks noGrp="1"/>
          </p:cNvSpPr>
          <p:nvPr>
            <p:ph type="ctrTitle" idx="14"/>
            <p:custDataLst>
              <p:tags r:id="rId2"/>
            </p:custDataLst>
          </p:nvPr>
        </p:nvSpPr>
        <p:spPr>
          <a:xfrm>
            <a:off x="1163774" y="2645115"/>
            <a:ext cx="5766804" cy="986291"/>
          </a:xfrm>
        </p:spPr>
        <p:txBody>
          <a:bodyPr/>
          <a:p>
            <a:pPr marL="0" indent="0" algn="dist">
              <a:lnSpc>
                <a:spcPct val="100000"/>
              </a:lnSpc>
              <a:spcBef>
                <a:spcPts val="0"/>
              </a:spcBef>
              <a:spcAft>
                <a:spcPts val="0"/>
              </a:spcAft>
              <a:buSzPct val="100000"/>
              <a:buNone/>
            </a:pPr>
            <a:r>
              <a:rPr lang="zh-CN" altLang="en-US" sz="4800" dirty="0">
                <a:solidFill>
                  <a:schemeClr val="accent1"/>
                </a:solidFill>
              </a:rPr>
              <a:t>分析</a:t>
            </a:r>
            <a:r>
              <a:rPr lang="zh-CN" altLang="en-US" sz="4800" dirty="0">
                <a:solidFill>
                  <a:schemeClr val="accent1"/>
                </a:solidFill>
              </a:rPr>
              <a:t>总结</a:t>
            </a:r>
            <a:endParaRPr lang="zh-CN" altLang="en-US" sz="4800" dirty="0">
              <a:solidFill>
                <a:schemeClr val="accent1"/>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矩形 7"/>
          <p:cNvSpPr/>
          <p:nvPr userDrawn="1">
            <p:custDataLst>
              <p:tags r:id="rId1"/>
            </p:custDataLst>
          </p:nvPr>
        </p:nvSpPr>
        <p:spPr>
          <a:xfrm>
            <a:off x="5263515" y="2104390"/>
            <a:ext cx="6381115" cy="4175125"/>
          </a:xfrm>
          <a:prstGeom prst="rect">
            <a:avLst/>
          </a:pr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2"/>
            </p:custDataLst>
          </p:nvPr>
        </p:nvPicPr>
        <p:blipFill rotWithShape="1">
          <a:blip r:embed="rId3"/>
          <a:srcRect l="10855" r="21879"/>
          <a:stretch>
            <a:fillRect/>
          </a:stretch>
        </p:blipFill>
        <p:spPr>
          <a:xfrm>
            <a:off x="252095" y="1167765"/>
            <a:ext cx="4821555" cy="4842510"/>
          </a:xfrm>
          <a:custGeom>
            <a:avLst/>
            <a:gdLst/>
            <a:ahLst/>
            <a:cxnLst>
              <a:cxn ang="3">
                <a:pos x="hc" y="t"/>
              </a:cxn>
              <a:cxn ang="cd2">
                <a:pos x="l" y="vc"/>
              </a:cxn>
              <a:cxn ang="cd4">
                <a:pos x="hc" y="b"/>
              </a:cxn>
              <a:cxn ang="0">
                <a:pos x="r" y="vc"/>
              </a:cxn>
            </a:cxnLst>
            <a:rect l="l" t="t" r="r" b="b"/>
            <a:pathLst>
              <a:path w="4320" h="2160">
                <a:moveTo>
                  <a:pt x="0" y="0"/>
                </a:moveTo>
                <a:lnTo>
                  <a:pt x="4320" y="0"/>
                </a:lnTo>
                <a:lnTo>
                  <a:pt x="4320" y="2160"/>
                </a:lnTo>
                <a:lnTo>
                  <a:pt x="0" y="2160"/>
                </a:lnTo>
                <a:close/>
              </a:path>
            </a:pathLst>
          </a:custGeom>
        </p:spPr>
      </p:pic>
      <p:sp>
        <p:nvSpPr>
          <p:cNvPr id="2" name="文本框 1"/>
          <p:cNvSpPr txBox="1"/>
          <p:nvPr>
            <p:custDataLst>
              <p:tags r:id="rId4"/>
            </p:custDataLst>
          </p:nvPr>
        </p:nvSpPr>
        <p:spPr>
          <a:xfrm>
            <a:off x="5374244" y="2349987"/>
            <a:ext cx="696874" cy="668234"/>
          </a:xfrm>
          <a:prstGeom prst="rect">
            <a:avLst/>
          </a:prstGeom>
          <a:noFill/>
          <a:effectLst>
            <a:outerShdw blurRad="50800" dist="38100" dir="2700000" algn="tl" rotWithShape="0">
              <a:schemeClr val="dk1">
                <a:lumMod val="95000"/>
                <a:lumOff val="5000"/>
                <a:alpha val="20000"/>
              </a:schemeClr>
            </a:outerShdw>
          </a:effectLst>
        </p:spPr>
        <p:txBody>
          <a:bodyPr wrap="square" rtlCol="0" anchor="ctr">
            <a:normAutofit fontScale="50000"/>
          </a:bodyPr>
          <a:lstStyle/>
          <a:p>
            <a:pPr algn="ctr">
              <a:lnSpc>
                <a:spcPct val="120000"/>
              </a:lnSpc>
            </a:pPr>
            <a:r>
              <a:rPr lang="en-US" altLang="zh-CN" sz="5400" b="1" dirty="0">
                <a:solidFill>
                  <a:schemeClr val="accent1">
                    <a:lumMod val="75000"/>
                  </a:schemeClr>
                </a:solidFill>
                <a:latin typeface="微软雅黑" panose="020B0503020204020204" pitchFamily="34" charset="-122"/>
                <a:ea typeface="微软雅黑" panose="020B0503020204020204" pitchFamily="34" charset="-122"/>
                <a:sym typeface="Arial" panose="020B0604020202020204" pitchFamily="34" charset="0"/>
              </a:rPr>
              <a:t>01</a:t>
            </a:r>
            <a:endParaRPr lang="en-US" altLang="zh-CN" sz="5400" b="1" dirty="0">
              <a:solidFill>
                <a:schemeClr val="accent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9"/>
          <p:cNvSpPr txBox="1"/>
          <p:nvPr>
            <p:custDataLst>
              <p:tags r:id="rId5"/>
            </p:custDataLst>
          </p:nvPr>
        </p:nvSpPr>
        <p:spPr>
          <a:xfrm>
            <a:off x="5374244" y="5189212"/>
            <a:ext cx="696874" cy="668234"/>
          </a:xfrm>
          <a:prstGeom prst="rect">
            <a:avLst/>
          </a:prstGeom>
          <a:noFill/>
          <a:effectLst>
            <a:outerShdw blurRad="50800" dist="38100" dir="2700000" algn="tl" rotWithShape="0">
              <a:schemeClr val="dk1">
                <a:lumMod val="95000"/>
                <a:lumOff val="5000"/>
                <a:alpha val="20000"/>
              </a:schemeClr>
            </a:outerShdw>
          </a:effectLst>
        </p:spPr>
        <p:txBody>
          <a:bodyPr wrap="square" rtlCol="0" anchor="ctr">
            <a:normAutofit fontScale="50000"/>
          </a:bodyPr>
          <a:lstStyle/>
          <a:p>
            <a:pPr algn="ctr">
              <a:lnSpc>
                <a:spcPct val="120000"/>
              </a:lnSpc>
            </a:pPr>
            <a:r>
              <a:rPr lang="en-US" altLang="zh-CN" sz="5400" b="1" dirty="0">
                <a:solidFill>
                  <a:schemeClr val="accent1">
                    <a:lumMod val="75000"/>
                  </a:schemeClr>
                </a:solidFill>
                <a:latin typeface="微软雅黑" panose="020B0503020204020204" pitchFamily="34" charset="-122"/>
                <a:ea typeface="微软雅黑" panose="020B0503020204020204" pitchFamily="34" charset="-122"/>
                <a:sym typeface="Arial" panose="020B0604020202020204" pitchFamily="34" charset="0"/>
              </a:rPr>
              <a:t>04</a:t>
            </a:r>
            <a:endParaRPr lang="en-US" altLang="zh-CN" sz="5400" b="1" dirty="0">
              <a:solidFill>
                <a:schemeClr val="accent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文本框 10"/>
          <p:cNvSpPr txBox="1"/>
          <p:nvPr>
            <p:custDataLst>
              <p:tags r:id="rId6"/>
            </p:custDataLst>
          </p:nvPr>
        </p:nvSpPr>
        <p:spPr>
          <a:xfrm>
            <a:off x="5374244" y="3429759"/>
            <a:ext cx="696874" cy="668234"/>
          </a:xfrm>
          <a:prstGeom prst="rect">
            <a:avLst/>
          </a:prstGeom>
          <a:noFill/>
          <a:effectLst>
            <a:outerShdw blurRad="50800" dist="38100" dir="2700000" algn="tl" rotWithShape="0">
              <a:schemeClr val="dk1">
                <a:lumMod val="95000"/>
                <a:lumOff val="5000"/>
                <a:alpha val="20000"/>
              </a:schemeClr>
            </a:outerShdw>
          </a:effectLst>
        </p:spPr>
        <p:txBody>
          <a:bodyPr wrap="square" rtlCol="0" anchor="ctr">
            <a:normAutofit fontScale="50000"/>
          </a:bodyPr>
          <a:lstStyle/>
          <a:p>
            <a:pPr algn="ctr">
              <a:lnSpc>
                <a:spcPct val="120000"/>
              </a:lnSpc>
            </a:pPr>
            <a:r>
              <a:rPr lang="en-US" altLang="zh-CN" sz="5400" b="1" dirty="0">
                <a:solidFill>
                  <a:schemeClr val="accent1">
                    <a:lumMod val="75000"/>
                  </a:schemeClr>
                </a:solidFill>
                <a:latin typeface="微软雅黑" panose="020B0503020204020204" pitchFamily="34" charset="-122"/>
                <a:ea typeface="微软雅黑" panose="020B0503020204020204" pitchFamily="34" charset="-122"/>
                <a:sym typeface="Arial" panose="020B0604020202020204" pitchFamily="34" charset="0"/>
              </a:rPr>
              <a:t>02</a:t>
            </a:r>
            <a:endParaRPr lang="en-US" altLang="zh-CN" sz="5400" b="1" dirty="0">
              <a:solidFill>
                <a:schemeClr val="accent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p:cNvSpPr txBox="1"/>
          <p:nvPr>
            <p:custDataLst>
              <p:tags r:id="rId7"/>
            </p:custDataLst>
          </p:nvPr>
        </p:nvSpPr>
        <p:spPr>
          <a:xfrm>
            <a:off x="5374244" y="4344987"/>
            <a:ext cx="696874" cy="668234"/>
          </a:xfrm>
          <a:prstGeom prst="rect">
            <a:avLst/>
          </a:prstGeom>
          <a:noFill/>
          <a:effectLst>
            <a:outerShdw blurRad="50800" dist="38100" dir="2700000" algn="tl" rotWithShape="0">
              <a:schemeClr val="dk1">
                <a:lumMod val="95000"/>
                <a:lumOff val="5000"/>
                <a:alpha val="20000"/>
              </a:schemeClr>
            </a:outerShdw>
          </a:effectLst>
        </p:spPr>
        <p:txBody>
          <a:bodyPr wrap="square" rtlCol="0" anchor="ctr">
            <a:normAutofit fontScale="50000"/>
          </a:bodyPr>
          <a:lstStyle/>
          <a:p>
            <a:pPr algn="ctr">
              <a:lnSpc>
                <a:spcPct val="120000"/>
              </a:lnSpc>
            </a:pPr>
            <a:r>
              <a:rPr lang="en-US" altLang="zh-CN" sz="5400" b="1" dirty="0">
                <a:solidFill>
                  <a:schemeClr val="accent1">
                    <a:lumMod val="75000"/>
                  </a:schemeClr>
                </a:solidFill>
                <a:latin typeface="微软雅黑" panose="020B0503020204020204" pitchFamily="34" charset="-122"/>
                <a:ea typeface="微软雅黑" panose="020B0503020204020204" pitchFamily="34" charset="-122"/>
                <a:sym typeface="Arial" panose="020B0604020202020204" pitchFamily="34" charset="0"/>
              </a:rPr>
              <a:t>03</a:t>
            </a:r>
            <a:endParaRPr lang="en-US" altLang="zh-CN" sz="5400" b="1" dirty="0">
              <a:solidFill>
                <a:schemeClr val="accent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12"/>
          <p:cNvSpPr/>
          <p:nvPr>
            <p:custDataLst>
              <p:tags r:id="rId8"/>
            </p:custDataLst>
          </p:nvPr>
        </p:nvSpPr>
        <p:spPr>
          <a:xfrm>
            <a:off x="5790565" y="2062480"/>
            <a:ext cx="5476875" cy="1187450"/>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20000"/>
              </a:lnSpc>
              <a:spcBef>
                <a:spcPts val="0"/>
              </a:spcBef>
              <a:spcAft>
                <a:spcPts val="0"/>
              </a:spcAft>
              <a:buClr>
                <a:schemeClr val="accent1">
                  <a:lumMod val="20000"/>
                  <a:lumOff val="80000"/>
                </a:schemeClr>
              </a:buClr>
              <a:buSzPct val="100000"/>
              <a:buFont typeface="Wingdings" panose="05000000000000000000" pitchFamily="2" charset="2"/>
              <a:buChar char="l"/>
            </a:pPr>
            <a:r>
              <a:rPr sz="14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第0类：R、F、M都为正值，且都在0到1之间，其中消费频率F较低，消费时间间隔R算是比较高的值，M的数值很小，该类可归为为一般价值客户，需要继续努力。</a:t>
            </a:r>
            <a:endParaRPr sz="14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矩形 17"/>
          <p:cNvSpPr/>
          <p:nvPr>
            <p:custDataLst>
              <p:tags r:id="rId9"/>
            </p:custDataLst>
          </p:nvPr>
        </p:nvSpPr>
        <p:spPr>
          <a:xfrm>
            <a:off x="5803900" y="3143885"/>
            <a:ext cx="5577840" cy="1255395"/>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20000"/>
              </a:lnSpc>
              <a:spcBef>
                <a:spcPts val="0"/>
              </a:spcBef>
              <a:spcAft>
                <a:spcPts val="0"/>
              </a:spcAft>
              <a:buClr>
                <a:schemeClr val="accent1">
                  <a:lumMod val="20000"/>
                  <a:lumOff val="80000"/>
                </a:schemeClr>
              </a:buClr>
              <a:buSzPct val="100000"/>
              <a:buFont typeface="Wingdings" panose="05000000000000000000" pitchFamily="2" charset="2"/>
              <a:buChar char="l"/>
            </a:pPr>
            <a:r>
              <a:rPr sz="14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第1类：R、F、M均为正值，R为正值表示最近有过消费数值较小，F、M数值相对较高，则用户价值较高，结合类别-客户信息对应数据的观察，这类用户可归高价值的客户，需要长期保持。</a:t>
            </a:r>
            <a:endParaRPr sz="14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矩形 18"/>
          <p:cNvSpPr/>
          <p:nvPr>
            <p:custDataLst>
              <p:tags r:id="rId10"/>
            </p:custDataLst>
          </p:nvPr>
        </p:nvSpPr>
        <p:spPr>
          <a:xfrm>
            <a:off x="5803900" y="4367530"/>
            <a:ext cx="6021705" cy="741045"/>
          </a:xfrm>
          <a:prstGeom prst="rect">
            <a:avLst/>
          </a:prstGeom>
        </p:spPr>
        <p:txBody>
          <a:bodyPr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20000"/>
              </a:lnSpc>
              <a:spcBef>
                <a:spcPts val="0"/>
              </a:spcBef>
              <a:spcAft>
                <a:spcPts val="0"/>
              </a:spcAft>
              <a:buClr>
                <a:schemeClr val="accent1">
                  <a:lumMod val="20000"/>
                  <a:lumOff val="80000"/>
                </a:schemeClr>
              </a:buClr>
              <a:buSzPct val="100000"/>
              <a:buFont typeface="Wingdings" panose="05000000000000000000" pitchFamily="2" charset="2"/>
              <a:buChar char="l"/>
            </a:pPr>
            <a:r>
              <a:rPr sz="14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第2类：R、F、M均为负值，可将该类归为低价值用户，需要极力争取。</a:t>
            </a:r>
            <a:endParaRPr sz="14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矩形 19"/>
          <p:cNvSpPr/>
          <p:nvPr>
            <p:custDataLst>
              <p:tags r:id="rId11"/>
            </p:custDataLst>
          </p:nvPr>
        </p:nvSpPr>
        <p:spPr>
          <a:xfrm>
            <a:off x="5790565" y="5030470"/>
            <a:ext cx="5871845" cy="1049020"/>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20000"/>
              </a:lnSpc>
              <a:spcBef>
                <a:spcPts val="0"/>
              </a:spcBef>
              <a:spcAft>
                <a:spcPts val="0"/>
              </a:spcAft>
              <a:buClr>
                <a:schemeClr val="accent1">
                  <a:lumMod val="20000"/>
                  <a:lumOff val="80000"/>
                </a:schemeClr>
              </a:buClr>
              <a:buSzPct val="100000"/>
              <a:buFont typeface="Wingdings" panose="05000000000000000000" pitchFamily="2" charset="2"/>
              <a:buChar char="l"/>
            </a:pPr>
            <a:r>
              <a:rPr sz="14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第3类：R为负值，负值也很明显，F、M数值均为正值，且相对较高，</a:t>
            </a:r>
            <a:r>
              <a:rPr lang="zh-CN" sz="14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可归为重要价值客户，</a:t>
            </a:r>
            <a:r>
              <a:rPr sz="14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这类群体也需要重点关注，有可能成为潜力客户。</a:t>
            </a:r>
            <a:endParaRPr sz="14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5230495" y="1164590"/>
            <a:ext cx="6096000" cy="749300"/>
          </a:xfrm>
          <a:prstGeom prst="rect">
            <a:avLst/>
          </a:prstGeom>
          <a:noFill/>
        </p:spPr>
        <p:txBody>
          <a:bodyPr wrap="square" rtlCol="0" anchor="t">
            <a:spAutoFit/>
          </a:bodyPr>
          <a:p>
            <a:pPr indent="228600" algn="just">
              <a:lnSpc>
                <a:spcPct val="107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根据前面所绘柱状图以及上小节保存的两个类别-客户信息对应数据可以得出以下结论：</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1" name="图片 20"/>
          <p:cNvPicPr/>
          <p:nvPr userDrawn="1">
            <p:custDataLst>
              <p:tags r:id="rId12"/>
            </p:custDataLst>
          </p:nvPr>
        </p:nvPicPr>
        <p:blipFill>
          <a:blip r:embed="rId13" r:link="rId14" cstate="email"/>
          <a:stretch>
            <a:fillRect/>
          </a:stretch>
        </p:blipFill>
        <p:spPr>
          <a:xfrm>
            <a:off x="0" y="0"/>
            <a:ext cx="719977" cy="682458"/>
          </a:xfrm>
          <a:prstGeom prst="rect">
            <a:avLst/>
          </a:prstGeom>
        </p:spPr>
      </p:pic>
      <p:pic>
        <p:nvPicPr>
          <p:cNvPr id="22" name="图片 21"/>
          <p:cNvPicPr/>
          <p:nvPr userDrawn="1">
            <p:custDataLst>
              <p:tags r:id="rId15"/>
            </p:custDataLst>
          </p:nvPr>
        </p:nvPicPr>
        <p:blipFill>
          <a:blip r:embed="rId16" r:link="rId17" cstate="email"/>
          <a:stretch>
            <a:fillRect/>
          </a:stretch>
        </p:blipFill>
        <p:spPr>
          <a:xfrm>
            <a:off x="11470117" y="0"/>
            <a:ext cx="719977" cy="492661"/>
          </a:xfrm>
          <a:prstGeom prst="rect">
            <a:avLst/>
          </a:prstGeom>
        </p:spPr>
      </p:pic>
      <p:cxnSp>
        <p:nvCxnSpPr>
          <p:cNvPr id="23" name="直接连接符 22"/>
          <p:cNvCxnSpPr/>
          <p:nvPr>
            <p:custDataLst>
              <p:tags r:id="rId18"/>
            </p:custDataLst>
          </p:nvPr>
        </p:nvCxnSpPr>
        <p:spPr>
          <a:xfrm>
            <a:off x="457133" y="7494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4" name="文本框 6"/>
          <p:cNvSpPr txBox="1"/>
          <p:nvPr>
            <p:custDataLst>
              <p:tags r:id="rId19"/>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四、</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分析</a:t>
            </a:r>
            <a:r>
              <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总结</a:t>
            </a:r>
            <a:endParaRPr lang="zh-CN" altLang="en-US"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0"/>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3" name="矩形 2"/>
          <p:cNvSpPr/>
          <p:nvPr>
            <p:custDataLst>
              <p:tags r:id="rId1"/>
            </p:custDataLst>
          </p:nvPr>
        </p:nvSpPr>
        <p:spPr>
          <a:xfrm>
            <a:off x="7597857" y="2690301"/>
            <a:ext cx="1523762" cy="152376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25" tIns="45712" rIns="91425" bIns="45712" rtlCol="0" anchor="ctr"/>
          <a:p>
            <a:pPr algn="ctr"/>
            <a:r>
              <a:rPr lang="en-US" altLang="zh-CN" sz="3200" spc="200">
                <a:solidFill>
                  <a:schemeClr val="dk1">
                    <a:lumMod val="85000"/>
                    <a:lumOff val="15000"/>
                  </a:schemeClr>
                </a:solidFill>
                <a:latin typeface="Arial" panose="020B0604020202020204" pitchFamily="34" charset="0"/>
                <a:ea typeface="微软雅黑" panose="020B0503020204020204" pitchFamily="34" charset="-122"/>
              </a:rPr>
              <a:t>Finaly</a:t>
            </a:r>
            <a:endParaRPr lang="en-US" altLang="zh-CN" sz="3200" spc="20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5" name="标题 4"/>
          <p:cNvSpPr>
            <a:spLocks noGrp="1"/>
          </p:cNvSpPr>
          <p:nvPr>
            <p:ph type="ctrTitle" idx="14"/>
            <p:custDataLst>
              <p:tags r:id="rId2"/>
            </p:custDataLst>
          </p:nvPr>
        </p:nvSpPr>
        <p:spPr>
          <a:xfrm>
            <a:off x="1163774" y="2645115"/>
            <a:ext cx="5766804" cy="986291"/>
          </a:xfrm>
        </p:spPr>
        <p:txBody>
          <a:bodyPr/>
          <a:p>
            <a:pPr marL="0" indent="0" algn="dist">
              <a:lnSpc>
                <a:spcPct val="100000"/>
              </a:lnSpc>
              <a:spcBef>
                <a:spcPts val="0"/>
              </a:spcBef>
              <a:spcAft>
                <a:spcPts val="0"/>
              </a:spcAft>
              <a:buSzPct val="100000"/>
              <a:buNone/>
            </a:pPr>
            <a:r>
              <a:rPr lang="zh-CN" altLang="en-US" sz="4800" dirty="0">
                <a:solidFill>
                  <a:schemeClr val="accent1"/>
                </a:solidFill>
              </a:rPr>
              <a:t>谢谢聆听！</a:t>
            </a:r>
            <a:endParaRPr lang="zh-CN" altLang="en-US" sz="4800" dirty="0">
              <a:solidFill>
                <a:schemeClr val="accent1"/>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61" name=""/>
        <p:cNvGrpSpPr/>
        <p:nvPr/>
      </p:nvGrpSpPr>
      <p:grpSpPr>
        <a:xfrm>
          <a:off x="0" y="0"/>
          <a:ext cx="0" cy="0"/>
          <a:chOff x="0" y="0"/>
          <a:chExt cx="0" cy="0"/>
        </a:xfrm>
      </p:grpSpPr>
      <p:pic>
        <p:nvPicPr>
          <p:cNvPr id="35" name="图片 34"/>
          <p:cNvPicPr/>
          <p:nvPr userDrawn="1">
            <p:custDataLst>
              <p:tags r:id="rId1"/>
            </p:custDataLst>
          </p:nvPr>
        </p:nvPicPr>
        <p:blipFill>
          <a:blip r:embed="rId2" r:link="rId3" cstate="email"/>
          <a:stretch>
            <a:fillRect/>
          </a:stretch>
        </p:blipFill>
        <p:spPr>
          <a:xfrm>
            <a:off x="0" y="0"/>
            <a:ext cx="719977" cy="682458"/>
          </a:xfrm>
          <a:prstGeom prst="rect">
            <a:avLst/>
          </a:prstGeom>
        </p:spPr>
      </p:pic>
      <p:pic>
        <p:nvPicPr>
          <p:cNvPr id="4" name="图片 3"/>
          <p:cNvPicPr/>
          <p:nvPr userDrawn="1">
            <p:custDataLst>
              <p:tags r:id="rId4"/>
            </p:custDataLst>
          </p:nvPr>
        </p:nvPicPr>
        <p:blipFill>
          <a:blip r:embed="rId5" r:link="rId6" cstate="email"/>
          <a:stretch>
            <a:fillRect/>
          </a:stretch>
        </p:blipFill>
        <p:spPr>
          <a:xfrm>
            <a:off x="11470117" y="0"/>
            <a:ext cx="719977" cy="492661"/>
          </a:xfrm>
          <a:prstGeom prst="rect">
            <a:avLst/>
          </a:prstGeom>
        </p:spPr>
      </p:pic>
      <p:sp>
        <p:nvSpPr>
          <p:cNvPr id="163" name="内容占位符 6"/>
          <p:cNvSpPr>
            <a:spLocks noGrp="1"/>
          </p:cNvSpPr>
          <p:nvPr>
            <p:custDataLst>
              <p:tags r:id="rId7"/>
            </p:custDataLst>
          </p:nvPr>
        </p:nvSpPr>
        <p:spPr>
          <a:xfrm>
            <a:off x="1406959" y="3166695"/>
            <a:ext cx="1986908" cy="1635737"/>
          </a:xfrm>
          <a:prstGeom prst="rect">
            <a:avLst/>
          </a:prstGeom>
        </p:spPr>
        <p:txBody>
          <a:bodyPr vert="horz" lIns="91425" tIns="45712" rIns="91425" bIns="45712" rtlCol="0" anchor="ctr" anchorCtr="0"/>
          <a:lstStyle>
            <a:lvl1pPr marL="285750" indent="-28575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30000"/>
              </a:lnSpc>
              <a:spcBef>
                <a:spcPts val="0"/>
              </a:spcBef>
              <a:spcAft>
                <a:spcPts val="1000"/>
              </a:spcAft>
              <a:buSzPct val="100000"/>
              <a:buNone/>
            </a:pPr>
            <a:r>
              <a:rPr lang="zh-CN" altLang="en-US" sz="2400" b="1" dirty="0">
                <a:solidFill>
                  <a:schemeClr val="dk1">
                    <a:lumMod val="65000"/>
                    <a:lumOff val="35000"/>
                  </a:schemeClr>
                </a:solidFill>
                <a:uFillTx/>
                <a:latin typeface="微软雅黑" panose="020B0503020204020204" pitchFamily="34" charset="-122"/>
                <a:ea typeface="微软雅黑" panose="020B0503020204020204" pitchFamily="34" charset="-122"/>
              </a:rPr>
              <a:t>数据预处理</a:t>
            </a:r>
            <a:endParaRPr lang="zh-CN" altLang="en-US" sz="2400" b="1" dirty="0">
              <a:solidFill>
                <a:schemeClr val="dk1">
                  <a:lumMod val="65000"/>
                  <a:lumOff val="35000"/>
                </a:schemeClr>
              </a:solidFill>
              <a:uFillTx/>
              <a:latin typeface="微软雅黑" panose="020B0503020204020204" pitchFamily="34" charset="-122"/>
              <a:ea typeface="微软雅黑" panose="020B0503020204020204" pitchFamily="34" charset="-122"/>
            </a:endParaRPr>
          </a:p>
        </p:txBody>
      </p:sp>
      <p:sp>
        <p:nvSpPr>
          <p:cNvPr id="21" name="任意多边形 20"/>
          <p:cNvSpPr/>
          <p:nvPr>
            <p:custDataLst>
              <p:tags r:id="rId8"/>
            </p:custDataLst>
          </p:nvPr>
        </p:nvSpPr>
        <p:spPr>
          <a:xfrm>
            <a:off x="1342208" y="2942809"/>
            <a:ext cx="2116932" cy="1971765"/>
          </a:xfrm>
          <a:custGeom>
            <a:avLst/>
            <a:gdLst>
              <a:gd name="connsiteX0" fmla="*/ 1635 w 4054"/>
              <a:gd name="connsiteY0" fmla="*/ 0 h 3776"/>
              <a:gd name="connsiteX1" fmla="*/ 3425 w 4054"/>
              <a:gd name="connsiteY1" fmla="*/ 6 h 3776"/>
              <a:gd name="connsiteX2" fmla="*/ 4054 w 4054"/>
              <a:gd name="connsiteY2" fmla="*/ 634 h 3776"/>
              <a:gd name="connsiteX3" fmla="*/ 4054 w 4054"/>
              <a:gd name="connsiteY3" fmla="*/ 3148 h 3776"/>
              <a:gd name="connsiteX4" fmla="*/ 3425 w 4054"/>
              <a:gd name="connsiteY4" fmla="*/ 3776 h 3776"/>
              <a:gd name="connsiteX5" fmla="*/ 628 w 4054"/>
              <a:gd name="connsiteY5" fmla="*/ 3776 h 3776"/>
              <a:gd name="connsiteX6" fmla="*/ 0 w 4054"/>
              <a:gd name="connsiteY6" fmla="*/ 3148 h 3776"/>
              <a:gd name="connsiteX7" fmla="*/ 0 w 4054"/>
              <a:gd name="connsiteY7" fmla="*/ 634 h 3776"/>
              <a:gd name="connsiteX8" fmla="*/ 473 w 4054"/>
              <a:gd name="connsiteY8" fmla="*/ 27 h 3776"/>
              <a:gd name="connsiteX9" fmla="*/ 488 w 4054"/>
              <a:gd name="connsiteY9" fmla="*/ 31 h 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 h="3776">
                <a:moveTo>
                  <a:pt x="1635" y="0"/>
                </a:moveTo>
                <a:lnTo>
                  <a:pt x="3425" y="6"/>
                </a:lnTo>
                <a:cubicBezTo>
                  <a:pt x="3772" y="6"/>
                  <a:pt x="4054" y="287"/>
                  <a:pt x="4054" y="634"/>
                </a:cubicBezTo>
                <a:lnTo>
                  <a:pt x="4054" y="3148"/>
                </a:lnTo>
                <a:cubicBezTo>
                  <a:pt x="4054" y="3495"/>
                  <a:pt x="3772" y="3776"/>
                  <a:pt x="3425" y="3776"/>
                </a:cubicBezTo>
                <a:lnTo>
                  <a:pt x="628" y="3776"/>
                </a:lnTo>
                <a:cubicBezTo>
                  <a:pt x="281" y="3776"/>
                  <a:pt x="0" y="3495"/>
                  <a:pt x="0" y="3148"/>
                </a:cubicBezTo>
                <a:lnTo>
                  <a:pt x="0" y="634"/>
                </a:lnTo>
                <a:cubicBezTo>
                  <a:pt x="0" y="287"/>
                  <a:pt x="126" y="27"/>
                  <a:pt x="473" y="27"/>
                </a:cubicBezTo>
                <a:lnTo>
                  <a:pt x="488" y="31"/>
                </a:lnTo>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3" name="文本框 32"/>
          <p:cNvSpPr txBox="1"/>
          <p:nvPr>
            <p:custDataLst>
              <p:tags r:id="rId9"/>
            </p:custDataLst>
          </p:nvPr>
        </p:nvSpPr>
        <p:spPr>
          <a:xfrm>
            <a:off x="1592856" y="2707303"/>
            <a:ext cx="604688" cy="510173"/>
          </a:xfrm>
          <a:prstGeom prst="rect">
            <a:avLst/>
          </a:prstGeom>
          <a:noFill/>
        </p:spPr>
        <p:txBody>
          <a:bodyPr wrap="square" rtlCol="0" anchor="ctr" anchorCtr="0">
            <a:normAutofit fontScale="70000"/>
          </a:bodyPr>
          <a:lstStyle/>
          <a:p>
            <a:pPr algn="ctr"/>
            <a:r>
              <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01</a:t>
            </a:r>
            <a:endPar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Freeform 686"/>
          <p:cNvSpPr/>
          <p:nvPr>
            <p:custDataLst>
              <p:tags r:id="rId10"/>
            </p:custDataLst>
          </p:nvPr>
        </p:nvSpPr>
        <p:spPr bwMode="auto">
          <a:xfrm rot="3540000">
            <a:off x="7545918" y="2536618"/>
            <a:ext cx="281977" cy="483308"/>
          </a:xfrm>
          <a:custGeom>
            <a:avLst/>
            <a:gdLst>
              <a:gd name="T0" fmla="*/ 61 w 75"/>
              <a:gd name="T1" fmla="*/ 21 h 129"/>
              <a:gd name="T2" fmla="*/ 70 w 75"/>
              <a:gd name="T3" fmla="*/ 13 h 129"/>
              <a:gd name="T4" fmla="*/ 70 w 75"/>
              <a:gd name="T5" fmla="*/ 1 h 129"/>
              <a:gd name="T6" fmla="*/ 59 w 75"/>
              <a:gd name="T7" fmla="*/ 6 h 129"/>
              <a:gd name="T8" fmla="*/ 52 w 75"/>
              <a:gd name="T9" fmla="*/ 26 h 129"/>
              <a:gd name="T10" fmla="*/ 46 w 75"/>
              <a:gd name="T11" fmla="*/ 40 h 129"/>
              <a:gd name="T12" fmla="*/ 46 w 75"/>
              <a:gd name="T13" fmla="*/ 33 h 129"/>
              <a:gd name="T14" fmla="*/ 40 w 75"/>
              <a:gd name="T15" fmla="*/ 20 h 129"/>
              <a:gd name="T16" fmla="*/ 33 w 75"/>
              <a:gd name="T17" fmla="*/ 29 h 129"/>
              <a:gd name="T18" fmla="*/ 41 w 75"/>
              <a:gd name="T19" fmla="*/ 54 h 129"/>
              <a:gd name="T20" fmla="*/ 38 w 75"/>
              <a:gd name="T21" fmla="*/ 66 h 129"/>
              <a:gd name="T22" fmla="*/ 34 w 75"/>
              <a:gd name="T23" fmla="*/ 80 h 129"/>
              <a:gd name="T24" fmla="*/ 34 w 75"/>
              <a:gd name="T25" fmla="*/ 80 h 129"/>
              <a:gd name="T26" fmla="*/ 34 w 75"/>
              <a:gd name="T27" fmla="*/ 79 h 129"/>
              <a:gd name="T28" fmla="*/ 33 w 75"/>
              <a:gd name="T29" fmla="*/ 71 h 129"/>
              <a:gd name="T30" fmla="*/ 31 w 75"/>
              <a:gd name="T31" fmla="*/ 58 h 129"/>
              <a:gd name="T32" fmla="*/ 23 w 75"/>
              <a:gd name="T33" fmla="*/ 45 h 129"/>
              <a:gd name="T34" fmla="*/ 20 w 75"/>
              <a:gd name="T35" fmla="*/ 63 h 129"/>
              <a:gd name="T36" fmla="*/ 31 w 75"/>
              <a:gd name="T37" fmla="*/ 90 h 129"/>
              <a:gd name="T38" fmla="*/ 28 w 75"/>
              <a:gd name="T39" fmla="*/ 100 h 129"/>
              <a:gd name="T40" fmla="*/ 26 w 75"/>
              <a:gd name="T41" fmla="*/ 111 h 129"/>
              <a:gd name="T42" fmla="*/ 23 w 75"/>
              <a:gd name="T43" fmla="*/ 101 h 129"/>
              <a:gd name="T44" fmla="*/ 17 w 75"/>
              <a:gd name="T45" fmla="*/ 87 h 129"/>
              <a:gd name="T46" fmla="*/ 3 w 75"/>
              <a:gd name="T47" fmla="*/ 81 h 129"/>
              <a:gd name="T48" fmla="*/ 6 w 75"/>
              <a:gd name="T49" fmla="*/ 97 h 129"/>
              <a:gd name="T50" fmla="*/ 23 w 75"/>
              <a:gd name="T51" fmla="*/ 124 h 129"/>
              <a:gd name="T52" fmla="*/ 23 w 75"/>
              <a:gd name="T53" fmla="*/ 129 h 129"/>
              <a:gd name="T54" fmla="*/ 25 w 75"/>
              <a:gd name="T55" fmla="*/ 129 h 129"/>
              <a:gd name="T56" fmla="*/ 27 w 75"/>
              <a:gd name="T57" fmla="*/ 126 h 129"/>
              <a:gd name="T58" fmla="*/ 42 w 75"/>
              <a:gd name="T59" fmla="*/ 115 h 129"/>
              <a:gd name="T60" fmla="*/ 57 w 75"/>
              <a:gd name="T61" fmla="*/ 107 h 129"/>
              <a:gd name="T62" fmla="*/ 65 w 75"/>
              <a:gd name="T63" fmla="*/ 92 h 129"/>
              <a:gd name="T64" fmla="*/ 44 w 75"/>
              <a:gd name="T65" fmla="*/ 99 h 129"/>
              <a:gd name="T66" fmla="*/ 32 w 75"/>
              <a:gd name="T67" fmla="*/ 109 h 129"/>
              <a:gd name="T68" fmla="*/ 29 w 75"/>
              <a:gd name="T69" fmla="*/ 113 h 129"/>
              <a:gd name="T70" fmla="*/ 30 w 75"/>
              <a:gd name="T71" fmla="*/ 109 h 129"/>
              <a:gd name="T72" fmla="*/ 35 w 75"/>
              <a:gd name="T73" fmla="*/ 89 h 129"/>
              <a:gd name="T74" fmla="*/ 57 w 75"/>
              <a:gd name="T75" fmla="*/ 77 h 129"/>
              <a:gd name="T76" fmla="*/ 65 w 75"/>
              <a:gd name="T77" fmla="*/ 66 h 129"/>
              <a:gd name="T78" fmla="*/ 52 w 75"/>
              <a:gd name="T79" fmla="*/ 66 h 129"/>
              <a:gd name="T80" fmla="*/ 38 w 75"/>
              <a:gd name="T81" fmla="*/ 75 h 129"/>
              <a:gd name="T82" fmla="*/ 40 w 75"/>
              <a:gd name="T83" fmla="*/ 68 h 129"/>
              <a:gd name="T84" fmla="*/ 44 w 75"/>
              <a:gd name="T85" fmla="*/ 55 h 129"/>
              <a:gd name="T86" fmla="*/ 54 w 75"/>
              <a:gd name="T87" fmla="*/ 51 h 129"/>
              <a:gd name="T88" fmla="*/ 63 w 75"/>
              <a:gd name="T89" fmla="*/ 47 h 129"/>
              <a:gd name="T90" fmla="*/ 67 w 75"/>
              <a:gd name="T91" fmla="*/ 38 h 129"/>
              <a:gd name="T92" fmla="*/ 49 w 75"/>
              <a:gd name="T93" fmla="*/ 41 h 129"/>
              <a:gd name="T94" fmla="*/ 54 w 75"/>
              <a:gd name="T95" fmla="*/ 29 h 129"/>
              <a:gd name="T96" fmla="*/ 61 w 75"/>
              <a:gd name="T97" fmla="*/ 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29">
                <a:moveTo>
                  <a:pt x="61" y="21"/>
                </a:moveTo>
                <a:cubicBezTo>
                  <a:pt x="64" y="19"/>
                  <a:pt x="67" y="16"/>
                  <a:pt x="70" y="13"/>
                </a:cubicBezTo>
                <a:cubicBezTo>
                  <a:pt x="72" y="10"/>
                  <a:pt x="75" y="3"/>
                  <a:pt x="70" y="1"/>
                </a:cubicBezTo>
                <a:cubicBezTo>
                  <a:pt x="66" y="0"/>
                  <a:pt x="61" y="4"/>
                  <a:pt x="59" y="6"/>
                </a:cubicBezTo>
                <a:cubicBezTo>
                  <a:pt x="53" y="11"/>
                  <a:pt x="52" y="19"/>
                  <a:pt x="52" y="26"/>
                </a:cubicBezTo>
                <a:cubicBezTo>
                  <a:pt x="50" y="30"/>
                  <a:pt x="48" y="35"/>
                  <a:pt x="46" y="40"/>
                </a:cubicBezTo>
                <a:cubicBezTo>
                  <a:pt x="46" y="37"/>
                  <a:pt x="46" y="35"/>
                  <a:pt x="46" y="33"/>
                </a:cubicBezTo>
                <a:cubicBezTo>
                  <a:pt x="45" y="30"/>
                  <a:pt x="45" y="22"/>
                  <a:pt x="40" y="20"/>
                </a:cubicBezTo>
                <a:cubicBezTo>
                  <a:pt x="36" y="19"/>
                  <a:pt x="34" y="25"/>
                  <a:pt x="33" y="29"/>
                </a:cubicBezTo>
                <a:cubicBezTo>
                  <a:pt x="33" y="38"/>
                  <a:pt x="38" y="46"/>
                  <a:pt x="41" y="54"/>
                </a:cubicBezTo>
                <a:cubicBezTo>
                  <a:pt x="40" y="58"/>
                  <a:pt x="39" y="62"/>
                  <a:pt x="38" y="66"/>
                </a:cubicBezTo>
                <a:cubicBezTo>
                  <a:pt x="36" y="71"/>
                  <a:pt x="35" y="75"/>
                  <a:pt x="34" y="80"/>
                </a:cubicBezTo>
                <a:cubicBezTo>
                  <a:pt x="34" y="80"/>
                  <a:pt x="34" y="80"/>
                  <a:pt x="34" y="80"/>
                </a:cubicBezTo>
                <a:cubicBezTo>
                  <a:pt x="34" y="79"/>
                  <a:pt x="34" y="79"/>
                  <a:pt x="34" y="79"/>
                </a:cubicBezTo>
                <a:cubicBezTo>
                  <a:pt x="33" y="77"/>
                  <a:pt x="33" y="74"/>
                  <a:pt x="33" y="71"/>
                </a:cubicBezTo>
                <a:cubicBezTo>
                  <a:pt x="32" y="67"/>
                  <a:pt x="31" y="62"/>
                  <a:pt x="31" y="58"/>
                </a:cubicBezTo>
                <a:cubicBezTo>
                  <a:pt x="30" y="55"/>
                  <a:pt x="28" y="44"/>
                  <a:pt x="23" y="45"/>
                </a:cubicBezTo>
                <a:cubicBezTo>
                  <a:pt x="17" y="46"/>
                  <a:pt x="19" y="60"/>
                  <a:pt x="20" y="63"/>
                </a:cubicBezTo>
                <a:cubicBezTo>
                  <a:pt x="21" y="73"/>
                  <a:pt x="25" y="82"/>
                  <a:pt x="31" y="90"/>
                </a:cubicBezTo>
                <a:cubicBezTo>
                  <a:pt x="30" y="93"/>
                  <a:pt x="29" y="97"/>
                  <a:pt x="28" y="100"/>
                </a:cubicBezTo>
                <a:cubicBezTo>
                  <a:pt x="27" y="104"/>
                  <a:pt x="27" y="107"/>
                  <a:pt x="26" y="111"/>
                </a:cubicBezTo>
                <a:cubicBezTo>
                  <a:pt x="25" y="107"/>
                  <a:pt x="24" y="104"/>
                  <a:pt x="23" y="101"/>
                </a:cubicBezTo>
                <a:cubicBezTo>
                  <a:pt x="21" y="96"/>
                  <a:pt x="20" y="91"/>
                  <a:pt x="17" y="87"/>
                </a:cubicBezTo>
                <a:cubicBezTo>
                  <a:pt x="15" y="84"/>
                  <a:pt x="7" y="75"/>
                  <a:pt x="3" y="81"/>
                </a:cubicBezTo>
                <a:cubicBezTo>
                  <a:pt x="0" y="85"/>
                  <a:pt x="5" y="94"/>
                  <a:pt x="6" y="97"/>
                </a:cubicBezTo>
                <a:cubicBezTo>
                  <a:pt x="11" y="107"/>
                  <a:pt x="17" y="115"/>
                  <a:pt x="23" y="124"/>
                </a:cubicBezTo>
                <a:cubicBezTo>
                  <a:pt x="22" y="126"/>
                  <a:pt x="22" y="127"/>
                  <a:pt x="23" y="129"/>
                </a:cubicBezTo>
                <a:cubicBezTo>
                  <a:pt x="24" y="129"/>
                  <a:pt x="24" y="129"/>
                  <a:pt x="25" y="129"/>
                </a:cubicBezTo>
                <a:cubicBezTo>
                  <a:pt x="26" y="128"/>
                  <a:pt x="26" y="127"/>
                  <a:pt x="27" y="126"/>
                </a:cubicBezTo>
                <a:cubicBezTo>
                  <a:pt x="32" y="122"/>
                  <a:pt x="37" y="118"/>
                  <a:pt x="42" y="115"/>
                </a:cubicBezTo>
                <a:cubicBezTo>
                  <a:pt x="47" y="113"/>
                  <a:pt x="53" y="111"/>
                  <a:pt x="57" y="107"/>
                </a:cubicBezTo>
                <a:cubicBezTo>
                  <a:pt x="61" y="105"/>
                  <a:pt x="72" y="97"/>
                  <a:pt x="65" y="92"/>
                </a:cubicBezTo>
                <a:cubicBezTo>
                  <a:pt x="59" y="87"/>
                  <a:pt x="49" y="95"/>
                  <a:pt x="44" y="99"/>
                </a:cubicBezTo>
                <a:cubicBezTo>
                  <a:pt x="40" y="102"/>
                  <a:pt x="36" y="105"/>
                  <a:pt x="32" y="109"/>
                </a:cubicBezTo>
                <a:cubicBezTo>
                  <a:pt x="31" y="110"/>
                  <a:pt x="30" y="112"/>
                  <a:pt x="29" y="113"/>
                </a:cubicBezTo>
                <a:cubicBezTo>
                  <a:pt x="30" y="112"/>
                  <a:pt x="30" y="110"/>
                  <a:pt x="30" y="109"/>
                </a:cubicBezTo>
                <a:cubicBezTo>
                  <a:pt x="32" y="102"/>
                  <a:pt x="34" y="96"/>
                  <a:pt x="35" y="89"/>
                </a:cubicBezTo>
                <a:cubicBezTo>
                  <a:pt x="43" y="86"/>
                  <a:pt x="51" y="82"/>
                  <a:pt x="57" y="77"/>
                </a:cubicBezTo>
                <a:cubicBezTo>
                  <a:pt x="60" y="75"/>
                  <a:pt x="66" y="70"/>
                  <a:pt x="65" y="66"/>
                </a:cubicBezTo>
                <a:cubicBezTo>
                  <a:pt x="64" y="61"/>
                  <a:pt x="55" y="65"/>
                  <a:pt x="52" y="66"/>
                </a:cubicBezTo>
                <a:cubicBezTo>
                  <a:pt x="47" y="68"/>
                  <a:pt x="42" y="71"/>
                  <a:pt x="38" y="75"/>
                </a:cubicBezTo>
                <a:cubicBezTo>
                  <a:pt x="39" y="73"/>
                  <a:pt x="40" y="70"/>
                  <a:pt x="40" y="68"/>
                </a:cubicBezTo>
                <a:cubicBezTo>
                  <a:pt x="42" y="64"/>
                  <a:pt x="43" y="60"/>
                  <a:pt x="44" y="55"/>
                </a:cubicBezTo>
                <a:cubicBezTo>
                  <a:pt x="48" y="54"/>
                  <a:pt x="51" y="52"/>
                  <a:pt x="54" y="51"/>
                </a:cubicBezTo>
                <a:cubicBezTo>
                  <a:pt x="57" y="49"/>
                  <a:pt x="61" y="48"/>
                  <a:pt x="63" y="47"/>
                </a:cubicBezTo>
                <a:cubicBezTo>
                  <a:pt x="66" y="45"/>
                  <a:pt x="70" y="41"/>
                  <a:pt x="67" y="38"/>
                </a:cubicBezTo>
                <a:cubicBezTo>
                  <a:pt x="63" y="33"/>
                  <a:pt x="54" y="37"/>
                  <a:pt x="49" y="41"/>
                </a:cubicBezTo>
                <a:cubicBezTo>
                  <a:pt x="50" y="37"/>
                  <a:pt x="52" y="33"/>
                  <a:pt x="54" y="29"/>
                </a:cubicBezTo>
                <a:cubicBezTo>
                  <a:pt x="56" y="27"/>
                  <a:pt x="58" y="24"/>
                  <a:pt x="61" y="21"/>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 name="Freeform 534"/>
          <p:cNvSpPr/>
          <p:nvPr>
            <p:custDataLst>
              <p:tags r:id="rId11"/>
            </p:custDataLst>
          </p:nvPr>
        </p:nvSpPr>
        <p:spPr bwMode="auto">
          <a:xfrm>
            <a:off x="7188974" y="2683996"/>
            <a:ext cx="404366" cy="391019"/>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8" name="Freeform 535"/>
          <p:cNvSpPr/>
          <p:nvPr>
            <p:custDataLst>
              <p:tags r:id="rId12"/>
            </p:custDataLst>
          </p:nvPr>
        </p:nvSpPr>
        <p:spPr bwMode="auto">
          <a:xfrm>
            <a:off x="7370144" y="2837053"/>
            <a:ext cx="53953" cy="53953"/>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 name="Freeform 535"/>
          <p:cNvSpPr/>
          <p:nvPr>
            <p:custDataLst>
              <p:tags r:id="rId13"/>
            </p:custDataLst>
          </p:nvPr>
        </p:nvSpPr>
        <p:spPr bwMode="auto">
          <a:xfrm>
            <a:off x="7882700" y="2802125"/>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 name="Freeform 535"/>
          <p:cNvSpPr/>
          <p:nvPr>
            <p:custDataLst>
              <p:tags r:id="rId14"/>
            </p:custDataLst>
          </p:nvPr>
        </p:nvSpPr>
        <p:spPr bwMode="auto">
          <a:xfrm>
            <a:off x="7857143" y="2647364"/>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 name="Freeform 535"/>
          <p:cNvSpPr/>
          <p:nvPr>
            <p:custDataLst>
              <p:tags r:id="rId15"/>
            </p:custDataLst>
          </p:nvPr>
        </p:nvSpPr>
        <p:spPr bwMode="auto">
          <a:xfrm>
            <a:off x="7631107" y="2647364"/>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 name="Freeform 535"/>
          <p:cNvSpPr/>
          <p:nvPr>
            <p:custDataLst>
              <p:tags r:id="rId16"/>
            </p:custDataLst>
          </p:nvPr>
        </p:nvSpPr>
        <p:spPr bwMode="auto">
          <a:xfrm>
            <a:off x="7251163" y="2735393"/>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 name="Freeform 535"/>
          <p:cNvSpPr/>
          <p:nvPr>
            <p:custDataLst>
              <p:tags r:id="rId17"/>
            </p:custDataLst>
          </p:nvPr>
        </p:nvSpPr>
        <p:spPr bwMode="auto">
          <a:xfrm>
            <a:off x="7792115" y="2965121"/>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 name="Freeform 535"/>
          <p:cNvSpPr/>
          <p:nvPr>
            <p:custDataLst>
              <p:tags r:id="rId18"/>
            </p:custDataLst>
          </p:nvPr>
        </p:nvSpPr>
        <p:spPr bwMode="auto">
          <a:xfrm>
            <a:off x="7315339" y="3026457"/>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 name="Freeform 534"/>
          <p:cNvSpPr/>
          <p:nvPr>
            <p:custDataLst>
              <p:tags r:id="rId19"/>
            </p:custDataLst>
          </p:nvPr>
        </p:nvSpPr>
        <p:spPr bwMode="auto">
          <a:xfrm rot="18780000">
            <a:off x="7569771" y="2775432"/>
            <a:ext cx="233987" cy="227456"/>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7" name="Freeform 535"/>
          <p:cNvSpPr/>
          <p:nvPr>
            <p:custDataLst>
              <p:tags r:id="rId20"/>
            </p:custDataLst>
          </p:nvPr>
        </p:nvSpPr>
        <p:spPr bwMode="auto">
          <a:xfrm rot="18780000">
            <a:off x="7670294" y="2868573"/>
            <a:ext cx="26409" cy="26409"/>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 name="内容占位符 6" descr="7b0a20202020227461726765744964223a202270726f636573734f6e6c696e65576f7264417274220a7d0a"/>
          <p:cNvSpPr>
            <a:spLocks noGrp="1"/>
          </p:cNvSpPr>
          <p:nvPr>
            <p:custDataLst>
              <p:tags r:id="rId21"/>
            </p:custDataLst>
          </p:nvPr>
        </p:nvSpPr>
        <p:spPr>
          <a:xfrm>
            <a:off x="3828736" y="3166695"/>
            <a:ext cx="1986908" cy="1635737"/>
          </a:xfrm>
          <a:prstGeom prst="rect">
            <a:avLst/>
          </a:prstGeom>
        </p:spPr>
        <p:txBody>
          <a:bodyPr vert="horz" lIns="91425" tIns="45712" rIns="91425" bIns="45712" rtlCol="0" anchor="ctr" anchorCtr="0">
            <a:normAutofit/>
          </a:bodyPr>
          <a:lstStyle>
            <a:lvl1pPr marL="285750" indent="-28575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30000"/>
              </a:lnSpc>
              <a:spcBef>
                <a:spcPts val="0"/>
              </a:spcBef>
              <a:spcAft>
                <a:spcPts val="1000"/>
              </a:spcAft>
              <a:buSzPct val="100000"/>
              <a:buNone/>
            </a:pPr>
            <a:r>
              <a:rPr lang="zh-CN" altLang="en-US" sz="2400" b="1" dirty="0">
                <a:solidFill>
                  <a:schemeClr val="dk1">
                    <a:lumMod val="65000"/>
                    <a:lumOff val="35000"/>
                  </a:schemeClr>
                </a:solidFill>
                <a:latin typeface="微软雅黑" panose="020B0503020204020204" pitchFamily="34" charset="-122"/>
                <a:sym typeface="+mn-ea"/>
              </a:rPr>
              <a:t>构建模型及数据可视化</a:t>
            </a:r>
            <a:endParaRPr lang="zh-CN" altLang="en-US" sz="2400" b="1" dirty="0">
              <a:solidFill>
                <a:schemeClr val="dk1">
                  <a:lumMod val="65000"/>
                  <a:lumOff val="35000"/>
                </a:schemeClr>
              </a:solidFill>
              <a:uFillTx/>
              <a:latin typeface="微软雅黑" panose="020B0503020204020204" pitchFamily="34" charset="-122"/>
              <a:ea typeface="微软雅黑" panose="020B0503020204020204" pitchFamily="34" charset="-122"/>
            </a:endParaRPr>
          </a:p>
        </p:txBody>
      </p:sp>
      <p:sp>
        <p:nvSpPr>
          <p:cNvPr id="18" name="任意多边形 17"/>
          <p:cNvSpPr/>
          <p:nvPr>
            <p:custDataLst>
              <p:tags r:id="rId22"/>
            </p:custDataLst>
          </p:nvPr>
        </p:nvSpPr>
        <p:spPr>
          <a:xfrm>
            <a:off x="3763985" y="2942809"/>
            <a:ext cx="2116932" cy="1971765"/>
          </a:xfrm>
          <a:custGeom>
            <a:avLst/>
            <a:gdLst>
              <a:gd name="connsiteX0" fmla="*/ 1635 w 4054"/>
              <a:gd name="connsiteY0" fmla="*/ 0 h 3776"/>
              <a:gd name="connsiteX1" fmla="*/ 3425 w 4054"/>
              <a:gd name="connsiteY1" fmla="*/ 6 h 3776"/>
              <a:gd name="connsiteX2" fmla="*/ 4054 w 4054"/>
              <a:gd name="connsiteY2" fmla="*/ 634 h 3776"/>
              <a:gd name="connsiteX3" fmla="*/ 4054 w 4054"/>
              <a:gd name="connsiteY3" fmla="*/ 3148 h 3776"/>
              <a:gd name="connsiteX4" fmla="*/ 3425 w 4054"/>
              <a:gd name="connsiteY4" fmla="*/ 3776 h 3776"/>
              <a:gd name="connsiteX5" fmla="*/ 628 w 4054"/>
              <a:gd name="connsiteY5" fmla="*/ 3776 h 3776"/>
              <a:gd name="connsiteX6" fmla="*/ 0 w 4054"/>
              <a:gd name="connsiteY6" fmla="*/ 3148 h 3776"/>
              <a:gd name="connsiteX7" fmla="*/ 0 w 4054"/>
              <a:gd name="connsiteY7" fmla="*/ 634 h 3776"/>
              <a:gd name="connsiteX8" fmla="*/ 473 w 4054"/>
              <a:gd name="connsiteY8" fmla="*/ 27 h 3776"/>
              <a:gd name="connsiteX9" fmla="*/ 488 w 4054"/>
              <a:gd name="connsiteY9" fmla="*/ 31 h 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 h="3776">
                <a:moveTo>
                  <a:pt x="1635" y="0"/>
                </a:moveTo>
                <a:lnTo>
                  <a:pt x="3425" y="6"/>
                </a:lnTo>
                <a:cubicBezTo>
                  <a:pt x="3772" y="6"/>
                  <a:pt x="4054" y="287"/>
                  <a:pt x="4054" y="634"/>
                </a:cubicBezTo>
                <a:lnTo>
                  <a:pt x="4054" y="3148"/>
                </a:lnTo>
                <a:cubicBezTo>
                  <a:pt x="4054" y="3495"/>
                  <a:pt x="3772" y="3776"/>
                  <a:pt x="3425" y="3776"/>
                </a:cubicBezTo>
                <a:lnTo>
                  <a:pt x="628" y="3776"/>
                </a:lnTo>
                <a:cubicBezTo>
                  <a:pt x="281" y="3776"/>
                  <a:pt x="0" y="3495"/>
                  <a:pt x="0" y="3148"/>
                </a:cubicBezTo>
                <a:lnTo>
                  <a:pt x="0" y="634"/>
                </a:lnTo>
                <a:cubicBezTo>
                  <a:pt x="0" y="287"/>
                  <a:pt x="126" y="27"/>
                  <a:pt x="473" y="27"/>
                </a:cubicBezTo>
                <a:lnTo>
                  <a:pt x="488" y="31"/>
                </a:lnTo>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23"/>
            </p:custDataLst>
          </p:nvPr>
        </p:nvSpPr>
        <p:spPr>
          <a:xfrm>
            <a:off x="4014633" y="2707303"/>
            <a:ext cx="604688" cy="510173"/>
          </a:xfrm>
          <a:prstGeom prst="rect">
            <a:avLst/>
          </a:prstGeom>
          <a:noFill/>
        </p:spPr>
        <p:txBody>
          <a:bodyPr wrap="square" rtlCol="0" anchor="ctr" anchorCtr="0">
            <a:normAutofit fontScale="70000"/>
          </a:bodyPr>
          <a:lstStyle/>
          <a:p>
            <a:pPr algn="ctr"/>
            <a:r>
              <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02</a:t>
            </a:r>
            <a:endPar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Freeform 686"/>
          <p:cNvSpPr/>
          <p:nvPr>
            <p:custDataLst>
              <p:tags r:id="rId24"/>
            </p:custDataLst>
          </p:nvPr>
        </p:nvSpPr>
        <p:spPr bwMode="auto">
          <a:xfrm rot="3540000">
            <a:off x="10161516" y="2536618"/>
            <a:ext cx="281977" cy="483308"/>
          </a:xfrm>
          <a:custGeom>
            <a:avLst/>
            <a:gdLst>
              <a:gd name="T0" fmla="*/ 61 w 75"/>
              <a:gd name="T1" fmla="*/ 21 h 129"/>
              <a:gd name="T2" fmla="*/ 70 w 75"/>
              <a:gd name="T3" fmla="*/ 13 h 129"/>
              <a:gd name="T4" fmla="*/ 70 w 75"/>
              <a:gd name="T5" fmla="*/ 1 h 129"/>
              <a:gd name="T6" fmla="*/ 59 w 75"/>
              <a:gd name="T7" fmla="*/ 6 h 129"/>
              <a:gd name="T8" fmla="*/ 52 w 75"/>
              <a:gd name="T9" fmla="*/ 26 h 129"/>
              <a:gd name="T10" fmla="*/ 46 w 75"/>
              <a:gd name="T11" fmla="*/ 40 h 129"/>
              <a:gd name="T12" fmla="*/ 46 w 75"/>
              <a:gd name="T13" fmla="*/ 33 h 129"/>
              <a:gd name="T14" fmla="*/ 40 w 75"/>
              <a:gd name="T15" fmla="*/ 20 h 129"/>
              <a:gd name="T16" fmla="*/ 33 w 75"/>
              <a:gd name="T17" fmla="*/ 29 h 129"/>
              <a:gd name="T18" fmla="*/ 41 w 75"/>
              <a:gd name="T19" fmla="*/ 54 h 129"/>
              <a:gd name="T20" fmla="*/ 38 w 75"/>
              <a:gd name="T21" fmla="*/ 66 h 129"/>
              <a:gd name="T22" fmla="*/ 34 w 75"/>
              <a:gd name="T23" fmla="*/ 80 h 129"/>
              <a:gd name="T24" fmla="*/ 34 w 75"/>
              <a:gd name="T25" fmla="*/ 80 h 129"/>
              <a:gd name="T26" fmla="*/ 34 w 75"/>
              <a:gd name="T27" fmla="*/ 79 h 129"/>
              <a:gd name="T28" fmla="*/ 33 w 75"/>
              <a:gd name="T29" fmla="*/ 71 h 129"/>
              <a:gd name="T30" fmla="*/ 31 w 75"/>
              <a:gd name="T31" fmla="*/ 58 h 129"/>
              <a:gd name="T32" fmla="*/ 23 w 75"/>
              <a:gd name="T33" fmla="*/ 45 h 129"/>
              <a:gd name="T34" fmla="*/ 20 w 75"/>
              <a:gd name="T35" fmla="*/ 63 h 129"/>
              <a:gd name="T36" fmla="*/ 31 w 75"/>
              <a:gd name="T37" fmla="*/ 90 h 129"/>
              <a:gd name="T38" fmla="*/ 28 w 75"/>
              <a:gd name="T39" fmla="*/ 100 h 129"/>
              <a:gd name="T40" fmla="*/ 26 w 75"/>
              <a:gd name="T41" fmla="*/ 111 h 129"/>
              <a:gd name="T42" fmla="*/ 23 w 75"/>
              <a:gd name="T43" fmla="*/ 101 h 129"/>
              <a:gd name="T44" fmla="*/ 17 w 75"/>
              <a:gd name="T45" fmla="*/ 87 h 129"/>
              <a:gd name="T46" fmla="*/ 3 w 75"/>
              <a:gd name="T47" fmla="*/ 81 h 129"/>
              <a:gd name="T48" fmla="*/ 6 w 75"/>
              <a:gd name="T49" fmla="*/ 97 h 129"/>
              <a:gd name="T50" fmla="*/ 23 w 75"/>
              <a:gd name="T51" fmla="*/ 124 h 129"/>
              <a:gd name="T52" fmla="*/ 23 w 75"/>
              <a:gd name="T53" fmla="*/ 129 h 129"/>
              <a:gd name="T54" fmla="*/ 25 w 75"/>
              <a:gd name="T55" fmla="*/ 129 h 129"/>
              <a:gd name="T56" fmla="*/ 27 w 75"/>
              <a:gd name="T57" fmla="*/ 126 h 129"/>
              <a:gd name="T58" fmla="*/ 42 w 75"/>
              <a:gd name="T59" fmla="*/ 115 h 129"/>
              <a:gd name="T60" fmla="*/ 57 w 75"/>
              <a:gd name="T61" fmla="*/ 107 h 129"/>
              <a:gd name="T62" fmla="*/ 65 w 75"/>
              <a:gd name="T63" fmla="*/ 92 h 129"/>
              <a:gd name="T64" fmla="*/ 44 w 75"/>
              <a:gd name="T65" fmla="*/ 99 h 129"/>
              <a:gd name="T66" fmla="*/ 32 w 75"/>
              <a:gd name="T67" fmla="*/ 109 h 129"/>
              <a:gd name="T68" fmla="*/ 29 w 75"/>
              <a:gd name="T69" fmla="*/ 113 h 129"/>
              <a:gd name="T70" fmla="*/ 30 w 75"/>
              <a:gd name="T71" fmla="*/ 109 h 129"/>
              <a:gd name="T72" fmla="*/ 35 w 75"/>
              <a:gd name="T73" fmla="*/ 89 h 129"/>
              <a:gd name="T74" fmla="*/ 57 w 75"/>
              <a:gd name="T75" fmla="*/ 77 h 129"/>
              <a:gd name="T76" fmla="*/ 65 w 75"/>
              <a:gd name="T77" fmla="*/ 66 h 129"/>
              <a:gd name="T78" fmla="*/ 52 w 75"/>
              <a:gd name="T79" fmla="*/ 66 h 129"/>
              <a:gd name="T80" fmla="*/ 38 w 75"/>
              <a:gd name="T81" fmla="*/ 75 h 129"/>
              <a:gd name="T82" fmla="*/ 40 w 75"/>
              <a:gd name="T83" fmla="*/ 68 h 129"/>
              <a:gd name="T84" fmla="*/ 44 w 75"/>
              <a:gd name="T85" fmla="*/ 55 h 129"/>
              <a:gd name="T86" fmla="*/ 54 w 75"/>
              <a:gd name="T87" fmla="*/ 51 h 129"/>
              <a:gd name="T88" fmla="*/ 63 w 75"/>
              <a:gd name="T89" fmla="*/ 47 h 129"/>
              <a:gd name="T90" fmla="*/ 67 w 75"/>
              <a:gd name="T91" fmla="*/ 38 h 129"/>
              <a:gd name="T92" fmla="*/ 49 w 75"/>
              <a:gd name="T93" fmla="*/ 41 h 129"/>
              <a:gd name="T94" fmla="*/ 54 w 75"/>
              <a:gd name="T95" fmla="*/ 29 h 129"/>
              <a:gd name="T96" fmla="*/ 61 w 75"/>
              <a:gd name="T97" fmla="*/ 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29">
                <a:moveTo>
                  <a:pt x="61" y="21"/>
                </a:moveTo>
                <a:cubicBezTo>
                  <a:pt x="64" y="19"/>
                  <a:pt x="67" y="16"/>
                  <a:pt x="70" y="13"/>
                </a:cubicBezTo>
                <a:cubicBezTo>
                  <a:pt x="72" y="10"/>
                  <a:pt x="75" y="3"/>
                  <a:pt x="70" y="1"/>
                </a:cubicBezTo>
                <a:cubicBezTo>
                  <a:pt x="66" y="0"/>
                  <a:pt x="61" y="4"/>
                  <a:pt x="59" y="6"/>
                </a:cubicBezTo>
                <a:cubicBezTo>
                  <a:pt x="53" y="11"/>
                  <a:pt x="52" y="19"/>
                  <a:pt x="52" y="26"/>
                </a:cubicBezTo>
                <a:cubicBezTo>
                  <a:pt x="50" y="30"/>
                  <a:pt x="48" y="35"/>
                  <a:pt x="46" y="40"/>
                </a:cubicBezTo>
                <a:cubicBezTo>
                  <a:pt x="46" y="37"/>
                  <a:pt x="46" y="35"/>
                  <a:pt x="46" y="33"/>
                </a:cubicBezTo>
                <a:cubicBezTo>
                  <a:pt x="45" y="30"/>
                  <a:pt x="45" y="22"/>
                  <a:pt x="40" y="20"/>
                </a:cubicBezTo>
                <a:cubicBezTo>
                  <a:pt x="36" y="19"/>
                  <a:pt x="34" y="25"/>
                  <a:pt x="33" y="29"/>
                </a:cubicBezTo>
                <a:cubicBezTo>
                  <a:pt x="33" y="38"/>
                  <a:pt x="38" y="46"/>
                  <a:pt x="41" y="54"/>
                </a:cubicBezTo>
                <a:cubicBezTo>
                  <a:pt x="40" y="58"/>
                  <a:pt x="39" y="62"/>
                  <a:pt x="38" y="66"/>
                </a:cubicBezTo>
                <a:cubicBezTo>
                  <a:pt x="36" y="71"/>
                  <a:pt x="35" y="75"/>
                  <a:pt x="34" y="80"/>
                </a:cubicBezTo>
                <a:cubicBezTo>
                  <a:pt x="34" y="80"/>
                  <a:pt x="34" y="80"/>
                  <a:pt x="34" y="80"/>
                </a:cubicBezTo>
                <a:cubicBezTo>
                  <a:pt x="34" y="79"/>
                  <a:pt x="34" y="79"/>
                  <a:pt x="34" y="79"/>
                </a:cubicBezTo>
                <a:cubicBezTo>
                  <a:pt x="33" y="77"/>
                  <a:pt x="33" y="74"/>
                  <a:pt x="33" y="71"/>
                </a:cubicBezTo>
                <a:cubicBezTo>
                  <a:pt x="32" y="67"/>
                  <a:pt x="31" y="62"/>
                  <a:pt x="31" y="58"/>
                </a:cubicBezTo>
                <a:cubicBezTo>
                  <a:pt x="30" y="55"/>
                  <a:pt x="28" y="44"/>
                  <a:pt x="23" y="45"/>
                </a:cubicBezTo>
                <a:cubicBezTo>
                  <a:pt x="17" y="46"/>
                  <a:pt x="19" y="60"/>
                  <a:pt x="20" y="63"/>
                </a:cubicBezTo>
                <a:cubicBezTo>
                  <a:pt x="21" y="73"/>
                  <a:pt x="25" y="82"/>
                  <a:pt x="31" y="90"/>
                </a:cubicBezTo>
                <a:cubicBezTo>
                  <a:pt x="30" y="93"/>
                  <a:pt x="29" y="97"/>
                  <a:pt x="28" y="100"/>
                </a:cubicBezTo>
                <a:cubicBezTo>
                  <a:pt x="27" y="104"/>
                  <a:pt x="27" y="107"/>
                  <a:pt x="26" y="111"/>
                </a:cubicBezTo>
                <a:cubicBezTo>
                  <a:pt x="25" y="107"/>
                  <a:pt x="24" y="104"/>
                  <a:pt x="23" y="101"/>
                </a:cubicBezTo>
                <a:cubicBezTo>
                  <a:pt x="21" y="96"/>
                  <a:pt x="20" y="91"/>
                  <a:pt x="17" y="87"/>
                </a:cubicBezTo>
                <a:cubicBezTo>
                  <a:pt x="15" y="84"/>
                  <a:pt x="7" y="75"/>
                  <a:pt x="3" y="81"/>
                </a:cubicBezTo>
                <a:cubicBezTo>
                  <a:pt x="0" y="85"/>
                  <a:pt x="5" y="94"/>
                  <a:pt x="6" y="97"/>
                </a:cubicBezTo>
                <a:cubicBezTo>
                  <a:pt x="11" y="107"/>
                  <a:pt x="17" y="115"/>
                  <a:pt x="23" y="124"/>
                </a:cubicBezTo>
                <a:cubicBezTo>
                  <a:pt x="22" y="126"/>
                  <a:pt x="22" y="127"/>
                  <a:pt x="23" y="129"/>
                </a:cubicBezTo>
                <a:cubicBezTo>
                  <a:pt x="24" y="129"/>
                  <a:pt x="24" y="129"/>
                  <a:pt x="25" y="129"/>
                </a:cubicBezTo>
                <a:cubicBezTo>
                  <a:pt x="26" y="128"/>
                  <a:pt x="26" y="127"/>
                  <a:pt x="27" y="126"/>
                </a:cubicBezTo>
                <a:cubicBezTo>
                  <a:pt x="32" y="122"/>
                  <a:pt x="37" y="118"/>
                  <a:pt x="42" y="115"/>
                </a:cubicBezTo>
                <a:cubicBezTo>
                  <a:pt x="47" y="113"/>
                  <a:pt x="53" y="111"/>
                  <a:pt x="57" y="107"/>
                </a:cubicBezTo>
                <a:cubicBezTo>
                  <a:pt x="61" y="105"/>
                  <a:pt x="72" y="97"/>
                  <a:pt x="65" y="92"/>
                </a:cubicBezTo>
                <a:cubicBezTo>
                  <a:pt x="59" y="87"/>
                  <a:pt x="49" y="95"/>
                  <a:pt x="44" y="99"/>
                </a:cubicBezTo>
                <a:cubicBezTo>
                  <a:pt x="40" y="102"/>
                  <a:pt x="36" y="105"/>
                  <a:pt x="32" y="109"/>
                </a:cubicBezTo>
                <a:cubicBezTo>
                  <a:pt x="31" y="110"/>
                  <a:pt x="30" y="112"/>
                  <a:pt x="29" y="113"/>
                </a:cubicBezTo>
                <a:cubicBezTo>
                  <a:pt x="30" y="112"/>
                  <a:pt x="30" y="110"/>
                  <a:pt x="30" y="109"/>
                </a:cubicBezTo>
                <a:cubicBezTo>
                  <a:pt x="32" y="102"/>
                  <a:pt x="34" y="96"/>
                  <a:pt x="35" y="89"/>
                </a:cubicBezTo>
                <a:cubicBezTo>
                  <a:pt x="43" y="86"/>
                  <a:pt x="51" y="82"/>
                  <a:pt x="57" y="77"/>
                </a:cubicBezTo>
                <a:cubicBezTo>
                  <a:pt x="60" y="75"/>
                  <a:pt x="66" y="70"/>
                  <a:pt x="65" y="66"/>
                </a:cubicBezTo>
                <a:cubicBezTo>
                  <a:pt x="64" y="61"/>
                  <a:pt x="55" y="65"/>
                  <a:pt x="52" y="66"/>
                </a:cubicBezTo>
                <a:cubicBezTo>
                  <a:pt x="47" y="68"/>
                  <a:pt x="42" y="71"/>
                  <a:pt x="38" y="75"/>
                </a:cubicBezTo>
                <a:cubicBezTo>
                  <a:pt x="39" y="73"/>
                  <a:pt x="40" y="70"/>
                  <a:pt x="40" y="68"/>
                </a:cubicBezTo>
                <a:cubicBezTo>
                  <a:pt x="42" y="64"/>
                  <a:pt x="43" y="60"/>
                  <a:pt x="44" y="55"/>
                </a:cubicBezTo>
                <a:cubicBezTo>
                  <a:pt x="48" y="54"/>
                  <a:pt x="51" y="52"/>
                  <a:pt x="54" y="51"/>
                </a:cubicBezTo>
                <a:cubicBezTo>
                  <a:pt x="57" y="49"/>
                  <a:pt x="61" y="48"/>
                  <a:pt x="63" y="47"/>
                </a:cubicBezTo>
                <a:cubicBezTo>
                  <a:pt x="66" y="45"/>
                  <a:pt x="70" y="41"/>
                  <a:pt x="67" y="38"/>
                </a:cubicBezTo>
                <a:cubicBezTo>
                  <a:pt x="63" y="33"/>
                  <a:pt x="54" y="37"/>
                  <a:pt x="49" y="41"/>
                </a:cubicBezTo>
                <a:cubicBezTo>
                  <a:pt x="50" y="37"/>
                  <a:pt x="52" y="33"/>
                  <a:pt x="54" y="29"/>
                </a:cubicBezTo>
                <a:cubicBezTo>
                  <a:pt x="56" y="27"/>
                  <a:pt x="58" y="24"/>
                  <a:pt x="61" y="21"/>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 name="Freeform 534"/>
          <p:cNvSpPr/>
          <p:nvPr>
            <p:custDataLst>
              <p:tags r:id="rId25"/>
            </p:custDataLst>
          </p:nvPr>
        </p:nvSpPr>
        <p:spPr bwMode="auto">
          <a:xfrm>
            <a:off x="9804573" y="2683996"/>
            <a:ext cx="404366" cy="391019"/>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24" name="Freeform 535"/>
          <p:cNvSpPr/>
          <p:nvPr>
            <p:custDataLst>
              <p:tags r:id="rId26"/>
            </p:custDataLst>
          </p:nvPr>
        </p:nvSpPr>
        <p:spPr bwMode="auto">
          <a:xfrm>
            <a:off x="9985742" y="2837053"/>
            <a:ext cx="53953" cy="53953"/>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 name="Freeform 535"/>
          <p:cNvSpPr/>
          <p:nvPr>
            <p:custDataLst>
              <p:tags r:id="rId27"/>
            </p:custDataLst>
          </p:nvPr>
        </p:nvSpPr>
        <p:spPr bwMode="auto">
          <a:xfrm>
            <a:off x="10498298" y="2802125"/>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 name="Freeform 535"/>
          <p:cNvSpPr/>
          <p:nvPr>
            <p:custDataLst>
              <p:tags r:id="rId28"/>
            </p:custDataLst>
          </p:nvPr>
        </p:nvSpPr>
        <p:spPr bwMode="auto">
          <a:xfrm>
            <a:off x="10472741" y="2647364"/>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 name="Freeform 535"/>
          <p:cNvSpPr/>
          <p:nvPr>
            <p:custDataLst>
              <p:tags r:id="rId29"/>
            </p:custDataLst>
          </p:nvPr>
        </p:nvSpPr>
        <p:spPr bwMode="auto">
          <a:xfrm>
            <a:off x="10246706" y="2647364"/>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 name="Freeform 535"/>
          <p:cNvSpPr/>
          <p:nvPr>
            <p:custDataLst>
              <p:tags r:id="rId30"/>
            </p:custDataLst>
          </p:nvPr>
        </p:nvSpPr>
        <p:spPr bwMode="auto">
          <a:xfrm>
            <a:off x="9867045" y="2735393"/>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 name="Freeform 535"/>
          <p:cNvSpPr/>
          <p:nvPr>
            <p:custDataLst>
              <p:tags r:id="rId31"/>
            </p:custDataLst>
          </p:nvPr>
        </p:nvSpPr>
        <p:spPr bwMode="auto">
          <a:xfrm>
            <a:off x="10407713" y="2965121"/>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0" name="Freeform 535"/>
          <p:cNvSpPr/>
          <p:nvPr>
            <p:custDataLst>
              <p:tags r:id="rId32"/>
            </p:custDataLst>
          </p:nvPr>
        </p:nvSpPr>
        <p:spPr bwMode="auto">
          <a:xfrm>
            <a:off x="9930937" y="3026457"/>
            <a:ext cx="25557" cy="25557"/>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 name="Freeform 534"/>
          <p:cNvSpPr/>
          <p:nvPr>
            <p:custDataLst>
              <p:tags r:id="rId33"/>
            </p:custDataLst>
          </p:nvPr>
        </p:nvSpPr>
        <p:spPr bwMode="auto">
          <a:xfrm rot="18780000">
            <a:off x="10185369" y="2775432"/>
            <a:ext cx="233987" cy="227456"/>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34" name="Freeform 535"/>
          <p:cNvSpPr/>
          <p:nvPr>
            <p:custDataLst>
              <p:tags r:id="rId34"/>
            </p:custDataLst>
          </p:nvPr>
        </p:nvSpPr>
        <p:spPr bwMode="auto">
          <a:xfrm rot="18780000">
            <a:off x="10285893" y="2868573"/>
            <a:ext cx="26409" cy="26409"/>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cxnSp>
        <p:nvCxnSpPr>
          <p:cNvPr id="3" name="直接连接符 2"/>
          <p:cNvCxnSpPr/>
          <p:nvPr>
            <p:custDataLst>
              <p:tags r:id="rId35"/>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36"/>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en-US" sz="3600">
                <a:solidFill>
                  <a:schemeClr val="accent1"/>
                </a:solidFill>
                <a:latin typeface="微软雅黑" panose="020B0503020204020204" pitchFamily="34" charset="-122"/>
                <a:ea typeface="微软雅黑" panose="020B0503020204020204" pitchFamily="34" charset="-122"/>
              </a:rPr>
              <a:t>目录</a:t>
            </a:r>
            <a:endParaRPr lang="zh-CN" altLang="en-US" sz="3600">
              <a:solidFill>
                <a:schemeClr val="accent1"/>
              </a:solidFill>
              <a:latin typeface="微软雅黑" panose="020B0503020204020204" pitchFamily="34" charset="-122"/>
              <a:ea typeface="微软雅黑" panose="020B0503020204020204" pitchFamily="34" charset="-122"/>
            </a:endParaRPr>
          </a:p>
        </p:txBody>
      </p:sp>
      <p:sp>
        <p:nvSpPr>
          <p:cNvPr id="60" name="内容占位符 6"/>
          <p:cNvSpPr>
            <a:spLocks noGrp="1"/>
          </p:cNvSpPr>
          <p:nvPr>
            <p:custDataLst>
              <p:tags r:id="rId37"/>
            </p:custDataLst>
          </p:nvPr>
        </p:nvSpPr>
        <p:spPr>
          <a:xfrm>
            <a:off x="6288839" y="3160980"/>
            <a:ext cx="1986908" cy="1635737"/>
          </a:xfrm>
          <a:prstGeom prst="rect">
            <a:avLst/>
          </a:prstGeom>
        </p:spPr>
        <p:txBody>
          <a:bodyPr vert="horz" lIns="91425" tIns="45712" rIns="91425" bIns="45712" rtlCol="0" anchor="ctr" anchorCtr="0"/>
          <a:lstStyle>
            <a:lvl1pPr marL="285750" indent="-28575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30000"/>
              </a:lnSpc>
              <a:spcBef>
                <a:spcPts val="0"/>
              </a:spcBef>
              <a:spcAft>
                <a:spcPts val="1000"/>
              </a:spcAft>
              <a:buSzPct val="100000"/>
              <a:buNone/>
            </a:pPr>
            <a:r>
              <a:rPr lang="en-US" altLang="zh-CN" sz="2400" b="1" dirty="0">
                <a:solidFill>
                  <a:schemeClr val="dk1">
                    <a:lumMod val="65000"/>
                    <a:lumOff val="35000"/>
                  </a:schemeClr>
                </a:solidFill>
                <a:uFillTx/>
                <a:latin typeface="微软雅黑" panose="020B0503020204020204" pitchFamily="34" charset="-122"/>
                <a:ea typeface="微软雅黑" panose="020B0503020204020204" pitchFamily="34" charset="-122"/>
              </a:rPr>
              <a:t>RFM</a:t>
            </a:r>
            <a:r>
              <a:rPr lang="zh-CN" altLang="en-US" sz="2400" b="1" dirty="0">
                <a:solidFill>
                  <a:schemeClr val="dk1">
                    <a:lumMod val="65000"/>
                    <a:lumOff val="35000"/>
                  </a:schemeClr>
                </a:solidFill>
                <a:uFillTx/>
                <a:latin typeface="微软雅黑" panose="020B0503020204020204" pitchFamily="34" charset="-122"/>
                <a:ea typeface="微软雅黑" panose="020B0503020204020204" pitchFamily="34" charset="-122"/>
              </a:rPr>
              <a:t>和</a:t>
            </a:r>
            <a:r>
              <a:rPr lang="en-US" altLang="zh-CN" sz="2400" b="1" dirty="0">
                <a:solidFill>
                  <a:schemeClr val="dk1">
                    <a:lumMod val="65000"/>
                    <a:lumOff val="35000"/>
                  </a:schemeClr>
                </a:solidFill>
                <a:uFillTx/>
                <a:latin typeface="微软雅黑" panose="020B0503020204020204" pitchFamily="34" charset="-122"/>
                <a:ea typeface="微软雅黑" panose="020B0503020204020204" pitchFamily="34" charset="-122"/>
              </a:rPr>
              <a:t>K-Means</a:t>
            </a:r>
            <a:r>
              <a:rPr lang="zh-CN" altLang="en-US" sz="2400" b="1" dirty="0">
                <a:solidFill>
                  <a:schemeClr val="dk1">
                    <a:lumMod val="65000"/>
                    <a:lumOff val="35000"/>
                  </a:schemeClr>
                </a:solidFill>
                <a:uFillTx/>
                <a:latin typeface="微软雅黑" panose="020B0503020204020204" pitchFamily="34" charset="-122"/>
                <a:ea typeface="微软雅黑" panose="020B0503020204020204" pitchFamily="34" charset="-122"/>
              </a:rPr>
              <a:t>算法</a:t>
            </a:r>
            <a:endParaRPr lang="zh-CN" altLang="en-US" sz="2400" b="1" dirty="0">
              <a:solidFill>
                <a:schemeClr val="dk1">
                  <a:lumMod val="65000"/>
                  <a:lumOff val="35000"/>
                </a:schemeClr>
              </a:solidFill>
              <a:uFillTx/>
              <a:latin typeface="微软雅黑" panose="020B0503020204020204" pitchFamily="34" charset="-122"/>
              <a:ea typeface="微软雅黑" panose="020B0503020204020204" pitchFamily="34" charset="-122"/>
            </a:endParaRPr>
          </a:p>
        </p:txBody>
      </p:sp>
      <p:sp>
        <p:nvSpPr>
          <p:cNvPr id="62" name="任意多边形 61"/>
          <p:cNvSpPr/>
          <p:nvPr>
            <p:custDataLst>
              <p:tags r:id="rId38"/>
            </p:custDataLst>
          </p:nvPr>
        </p:nvSpPr>
        <p:spPr>
          <a:xfrm>
            <a:off x="6224088" y="2937094"/>
            <a:ext cx="2116932" cy="1971765"/>
          </a:xfrm>
          <a:custGeom>
            <a:avLst/>
            <a:gdLst>
              <a:gd name="connsiteX0" fmla="*/ 1635 w 4054"/>
              <a:gd name="connsiteY0" fmla="*/ 0 h 3776"/>
              <a:gd name="connsiteX1" fmla="*/ 3425 w 4054"/>
              <a:gd name="connsiteY1" fmla="*/ 6 h 3776"/>
              <a:gd name="connsiteX2" fmla="*/ 4054 w 4054"/>
              <a:gd name="connsiteY2" fmla="*/ 634 h 3776"/>
              <a:gd name="connsiteX3" fmla="*/ 4054 w 4054"/>
              <a:gd name="connsiteY3" fmla="*/ 3148 h 3776"/>
              <a:gd name="connsiteX4" fmla="*/ 3425 w 4054"/>
              <a:gd name="connsiteY4" fmla="*/ 3776 h 3776"/>
              <a:gd name="connsiteX5" fmla="*/ 628 w 4054"/>
              <a:gd name="connsiteY5" fmla="*/ 3776 h 3776"/>
              <a:gd name="connsiteX6" fmla="*/ 0 w 4054"/>
              <a:gd name="connsiteY6" fmla="*/ 3148 h 3776"/>
              <a:gd name="connsiteX7" fmla="*/ 0 w 4054"/>
              <a:gd name="connsiteY7" fmla="*/ 634 h 3776"/>
              <a:gd name="connsiteX8" fmla="*/ 473 w 4054"/>
              <a:gd name="connsiteY8" fmla="*/ 27 h 3776"/>
              <a:gd name="connsiteX9" fmla="*/ 488 w 4054"/>
              <a:gd name="connsiteY9" fmla="*/ 31 h 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 h="3776">
                <a:moveTo>
                  <a:pt x="1635" y="0"/>
                </a:moveTo>
                <a:lnTo>
                  <a:pt x="3425" y="6"/>
                </a:lnTo>
                <a:cubicBezTo>
                  <a:pt x="3772" y="6"/>
                  <a:pt x="4054" y="287"/>
                  <a:pt x="4054" y="634"/>
                </a:cubicBezTo>
                <a:lnTo>
                  <a:pt x="4054" y="3148"/>
                </a:lnTo>
                <a:cubicBezTo>
                  <a:pt x="4054" y="3495"/>
                  <a:pt x="3772" y="3776"/>
                  <a:pt x="3425" y="3776"/>
                </a:cubicBezTo>
                <a:lnTo>
                  <a:pt x="628" y="3776"/>
                </a:lnTo>
                <a:cubicBezTo>
                  <a:pt x="281" y="3776"/>
                  <a:pt x="0" y="3495"/>
                  <a:pt x="0" y="3148"/>
                </a:cubicBezTo>
                <a:lnTo>
                  <a:pt x="0" y="634"/>
                </a:lnTo>
                <a:cubicBezTo>
                  <a:pt x="0" y="287"/>
                  <a:pt x="126" y="27"/>
                  <a:pt x="473" y="27"/>
                </a:cubicBezTo>
                <a:lnTo>
                  <a:pt x="488" y="31"/>
                </a:lnTo>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63" name="文本框 62"/>
          <p:cNvSpPr txBox="1"/>
          <p:nvPr>
            <p:custDataLst>
              <p:tags r:id="rId39"/>
            </p:custDataLst>
          </p:nvPr>
        </p:nvSpPr>
        <p:spPr>
          <a:xfrm>
            <a:off x="6458226" y="2711113"/>
            <a:ext cx="604688" cy="510173"/>
          </a:xfrm>
          <a:prstGeom prst="rect">
            <a:avLst/>
          </a:prstGeom>
          <a:noFill/>
        </p:spPr>
        <p:txBody>
          <a:bodyPr wrap="square" rtlCol="0" anchor="ctr" anchorCtr="0">
            <a:normAutofit fontScale="70000"/>
          </a:bodyPr>
          <a:lstStyle/>
          <a:p>
            <a:pPr algn="ctr"/>
            <a:r>
              <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03</a:t>
            </a:r>
            <a:endPar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Freeform 686"/>
          <p:cNvSpPr/>
          <p:nvPr>
            <p:custDataLst>
              <p:tags r:id="rId40"/>
            </p:custDataLst>
          </p:nvPr>
        </p:nvSpPr>
        <p:spPr bwMode="auto">
          <a:xfrm rot="3540000">
            <a:off x="2515026" y="2636520"/>
            <a:ext cx="292178" cy="500793"/>
          </a:xfrm>
          <a:custGeom>
            <a:avLst/>
            <a:gdLst>
              <a:gd name="T0" fmla="*/ 61 w 75"/>
              <a:gd name="T1" fmla="*/ 21 h 129"/>
              <a:gd name="T2" fmla="*/ 70 w 75"/>
              <a:gd name="T3" fmla="*/ 13 h 129"/>
              <a:gd name="T4" fmla="*/ 70 w 75"/>
              <a:gd name="T5" fmla="*/ 1 h 129"/>
              <a:gd name="T6" fmla="*/ 59 w 75"/>
              <a:gd name="T7" fmla="*/ 6 h 129"/>
              <a:gd name="T8" fmla="*/ 52 w 75"/>
              <a:gd name="T9" fmla="*/ 26 h 129"/>
              <a:gd name="T10" fmla="*/ 46 w 75"/>
              <a:gd name="T11" fmla="*/ 40 h 129"/>
              <a:gd name="T12" fmla="*/ 46 w 75"/>
              <a:gd name="T13" fmla="*/ 33 h 129"/>
              <a:gd name="T14" fmla="*/ 40 w 75"/>
              <a:gd name="T15" fmla="*/ 20 h 129"/>
              <a:gd name="T16" fmla="*/ 33 w 75"/>
              <a:gd name="T17" fmla="*/ 29 h 129"/>
              <a:gd name="T18" fmla="*/ 41 w 75"/>
              <a:gd name="T19" fmla="*/ 54 h 129"/>
              <a:gd name="T20" fmla="*/ 38 w 75"/>
              <a:gd name="T21" fmla="*/ 66 h 129"/>
              <a:gd name="T22" fmla="*/ 34 w 75"/>
              <a:gd name="T23" fmla="*/ 80 h 129"/>
              <a:gd name="T24" fmla="*/ 34 w 75"/>
              <a:gd name="T25" fmla="*/ 80 h 129"/>
              <a:gd name="T26" fmla="*/ 34 w 75"/>
              <a:gd name="T27" fmla="*/ 79 h 129"/>
              <a:gd name="T28" fmla="*/ 33 w 75"/>
              <a:gd name="T29" fmla="*/ 71 h 129"/>
              <a:gd name="T30" fmla="*/ 31 w 75"/>
              <a:gd name="T31" fmla="*/ 58 h 129"/>
              <a:gd name="T32" fmla="*/ 23 w 75"/>
              <a:gd name="T33" fmla="*/ 45 h 129"/>
              <a:gd name="T34" fmla="*/ 20 w 75"/>
              <a:gd name="T35" fmla="*/ 63 h 129"/>
              <a:gd name="T36" fmla="*/ 31 w 75"/>
              <a:gd name="T37" fmla="*/ 90 h 129"/>
              <a:gd name="T38" fmla="*/ 28 w 75"/>
              <a:gd name="T39" fmla="*/ 100 h 129"/>
              <a:gd name="T40" fmla="*/ 26 w 75"/>
              <a:gd name="T41" fmla="*/ 111 h 129"/>
              <a:gd name="T42" fmla="*/ 23 w 75"/>
              <a:gd name="T43" fmla="*/ 101 h 129"/>
              <a:gd name="T44" fmla="*/ 17 w 75"/>
              <a:gd name="T45" fmla="*/ 87 h 129"/>
              <a:gd name="T46" fmla="*/ 3 w 75"/>
              <a:gd name="T47" fmla="*/ 81 h 129"/>
              <a:gd name="T48" fmla="*/ 6 w 75"/>
              <a:gd name="T49" fmla="*/ 97 h 129"/>
              <a:gd name="T50" fmla="*/ 23 w 75"/>
              <a:gd name="T51" fmla="*/ 124 h 129"/>
              <a:gd name="T52" fmla="*/ 23 w 75"/>
              <a:gd name="T53" fmla="*/ 129 h 129"/>
              <a:gd name="T54" fmla="*/ 25 w 75"/>
              <a:gd name="T55" fmla="*/ 129 h 129"/>
              <a:gd name="T56" fmla="*/ 27 w 75"/>
              <a:gd name="T57" fmla="*/ 126 h 129"/>
              <a:gd name="T58" fmla="*/ 42 w 75"/>
              <a:gd name="T59" fmla="*/ 115 h 129"/>
              <a:gd name="T60" fmla="*/ 57 w 75"/>
              <a:gd name="T61" fmla="*/ 107 h 129"/>
              <a:gd name="T62" fmla="*/ 65 w 75"/>
              <a:gd name="T63" fmla="*/ 92 h 129"/>
              <a:gd name="T64" fmla="*/ 44 w 75"/>
              <a:gd name="T65" fmla="*/ 99 h 129"/>
              <a:gd name="T66" fmla="*/ 32 w 75"/>
              <a:gd name="T67" fmla="*/ 109 h 129"/>
              <a:gd name="T68" fmla="*/ 29 w 75"/>
              <a:gd name="T69" fmla="*/ 113 h 129"/>
              <a:gd name="T70" fmla="*/ 30 w 75"/>
              <a:gd name="T71" fmla="*/ 109 h 129"/>
              <a:gd name="T72" fmla="*/ 35 w 75"/>
              <a:gd name="T73" fmla="*/ 89 h 129"/>
              <a:gd name="T74" fmla="*/ 57 w 75"/>
              <a:gd name="T75" fmla="*/ 77 h 129"/>
              <a:gd name="T76" fmla="*/ 65 w 75"/>
              <a:gd name="T77" fmla="*/ 66 h 129"/>
              <a:gd name="T78" fmla="*/ 52 w 75"/>
              <a:gd name="T79" fmla="*/ 66 h 129"/>
              <a:gd name="T80" fmla="*/ 38 w 75"/>
              <a:gd name="T81" fmla="*/ 75 h 129"/>
              <a:gd name="T82" fmla="*/ 40 w 75"/>
              <a:gd name="T83" fmla="*/ 68 h 129"/>
              <a:gd name="T84" fmla="*/ 44 w 75"/>
              <a:gd name="T85" fmla="*/ 55 h 129"/>
              <a:gd name="T86" fmla="*/ 54 w 75"/>
              <a:gd name="T87" fmla="*/ 51 h 129"/>
              <a:gd name="T88" fmla="*/ 63 w 75"/>
              <a:gd name="T89" fmla="*/ 47 h 129"/>
              <a:gd name="T90" fmla="*/ 67 w 75"/>
              <a:gd name="T91" fmla="*/ 38 h 129"/>
              <a:gd name="T92" fmla="*/ 49 w 75"/>
              <a:gd name="T93" fmla="*/ 41 h 129"/>
              <a:gd name="T94" fmla="*/ 54 w 75"/>
              <a:gd name="T95" fmla="*/ 29 h 129"/>
              <a:gd name="T96" fmla="*/ 61 w 75"/>
              <a:gd name="T97" fmla="*/ 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29">
                <a:moveTo>
                  <a:pt x="61" y="21"/>
                </a:moveTo>
                <a:cubicBezTo>
                  <a:pt x="64" y="19"/>
                  <a:pt x="67" y="16"/>
                  <a:pt x="70" y="13"/>
                </a:cubicBezTo>
                <a:cubicBezTo>
                  <a:pt x="72" y="10"/>
                  <a:pt x="75" y="3"/>
                  <a:pt x="70" y="1"/>
                </a:cubicBezTo>
                <a:cubicBezTo>
                  <a:pt x="66" y="0"/>
                  <a:pt x="61" y="4"/>
                  <a:pt x="59" y="6"/>
                </a:cubicBezTo>
                <a:cubicBezTo>
                  <a:pt x="53" y="11"/>
                  <a:pt x="52" y="19"/>
                  <a:pt x="52" y="26"/>
                </a:cubicBezTo>
                <a:cubicBezTo>
                  <a:pt x="50" y="30"/>
                  <a:pt x="48" y="35"/>
                  <a:pt x="46" y="40"/>
                </a:cubicBezTo>
                <a:cubicBezTo>
                  <a:pt x="46" y="37"/>
                  <a:pt x="46" y="35"/>
                  <a:pt x="46" y="33"/>
                </a:cubicBezTo>
                <a:cubicBezTo>
                  <a:pt x="45" y="30"/>
                  <a:pt x="45" y="22"/>
                  <a:pt x="40" y="20"/>
                </a:cubicBezTo>
                <a:cubicBezTo>
                  <a:pt x="36" y="19"/>
                  <a:pt x="34" y="25"/>
                  <a:pt x="33" y="29"/>
                </a:cubicBezTo>
                <a:cubicBezTo>
                  <a:pt x="33" y="38"/>
                  <a:pt x="38" y="46"/>
                  <a:pt x="41" y="54"/>
                </a:cubicBezTo>
                <a:cubicBezTo>
                  <a:pt x="40" y="58"/>
                  <a:pt x="39" y="62"/>
                  <a:pt x="38" y="66"/>
                </a:cubicBezTo>
                <a:cubicBezTo>
                  <a:pt x="36" y="71"/>
                  <a:pt x="35" y="75"/>
                  <a:pt x="34" y="80"/>
                </a:cubicBezTo>
                <a:cubicBezTo>
                  <a:pt x="34" y="80"/>
                  <a:pt x="34" y="80"/>
                  <a:pt x="34" y="80"/>
                </a:cubicBezTo>
                <a:cubicBezTo>
                  <a:pt x="34" y="79"/>
                  <a:pt x="34" y="79"/>
                  <a:pt x="34" y="79"/>
                </a:cubicBezTo>
                <a:cubicBezTo>
                  <a:pt x="33" y="77"/>
                  <a:pt x="33" y="74"/>
                  <a:pt x="33" y="71"/>
                </a:cubicBezTo>
                <a:cubicBezTo>
                  <a:pt x="32" y="67"/>
                  <a:pt x="31" y="62"/>
                  <a:pt x="31" y="58"/>
                </a:cubicBezTo>
                <a:cubicBezTo>
                  <a:pt x="30" y="55"/>
                  <a:pt x="28" y="44"/>
                  <a:pt x="23" y="45"/>
                </a:cubicBezTo>
                <a:cubicBezTo>
                  <a:pt x="17" y="46"/>
                  <a:pt x="19" y="60"/>
                  <a:pt x="20" y="63"/>
                </a:cubicBezTo>
                <a:cubicBezTo>
                  <a:pt x="21" y="73"/>
                  <a:pt x="25" y="82"/>
                  <a:pt x="31" y="90"/>
                </a:cubicBezTo>
                <a:cubicBezTo>
                  <a:pt x="30" y="93"/>
                  <a:pt x="29" y="97"/>
                  <a:pt x="28" y="100"/>
                </a:cubicBezTo>
                <a:cubicBezTo>
                  <a:pt x="27" y="104"/>
                  <a:pt x="27" y="107"/>
                  <a:pt x="26" y="111"/>
                </a:cubicBezTo>
                <a:cubicBezTo>
                  <a:pt x="25" y="107"/>
                  <a:pt x="24" y="104"/>
                  <a:pt x="23" y="101"/>
                </a:cubicBezTo>
                <a:cubicBezTo>
                  <a:pt x="21" y="96"/>
                  <a:pt x="20" y="91"/>
                  <a:pt x="17" y="87"/>
                </a:cubicBezTo>
                <a:cubicBezTo>
                  <a:pt x="15" y="84"/>
                  <a:pt x="7" y="75"/>
                  <a:pt x="3" y="81"/>
                </a:cubicBezTo>
                <a:cubicBezTo>
                  <a:pt x="0" y="85"/>
                  <a:pt x="5" y="94"/>
                  <a:pt x="6" y="97"/>
                </a:cubicBezTo>
                <a:cubicBezTo>
                  <a:pt x="11" y="107"/>
                  <a:pt x="17" y="115"/>
                  <a:pt x="23" y="124"/>
                </a:cubicBezTo>
                <a:cubicBezTo>
                  <a:pt x="22" y="126"/>
                  <a:pt x="22" y="127"/>
                  <a:pt x="23" y="129"/>
                </a:cubicBezTo>
                <a:cubicBezTo>
                  <a:pt x="24" y="129"/>
                  <a:pt x="24" y="129"/>
                  <a:pt x="25" y="129"/>
                </a:cubicBezTo>
                <a:cubicBezTo>
                  <a:pt x="26" y="128"/>
                  <a:pt x="26" y="127"/>
                  <a:pt x="27" y="126"/>
                </a:cubicBezTo>
                <a:cubicBezTo>
                  <a:pt x="32" y="122"/>
                  <a:pt x="37" y="118"/>
                  <a:pt x="42" y="115"/>
                </a:cubicBezTo>
                <a:cubicBezTo>
                  <a:pt x="47" y="113"/>
                  <a:pt x="53" y="111"/>
                  <a:pt x="57" y="107"/>
                </a:cubicBezTo>
                <a:cubicBezTo>
                  <a:pt x="61" y="105"/>
                  <a:pt x="72" y="97"/>
                  <a:pt x="65" y="92"/>
                </a:cubicBezTo>
                <a:cubicBezTo>
                  <a:pt x="59" y="87"/>
                  <a:pt x="49" y="95"/>
                  <a:pt x="44" y="99"/>
                </a:cubicBezTo>
                <a:cubicBezTo>
                  <a:pt x="40" y="102"/>
                  <a:pt x="36" y="105"/>
                  <a:pt x="32" y="109"/>
                </a:cubicBezTo>
                <a:cubicBezTo>
                  <a:pt x="31" y="110"/>
                  <a:pt x="30" y="112"/>
                  <a:pt x="29" y="113"/>
                </a:cubicBezTo>
                <a:cubicBezTo>
                  <a:pt x="30" y="112"/>
                  <a:pt x="30" y="110"/>
                  <a:pt x="30" y="109"/>
                </a:cubicBezTo>
                <a:cubicBezTo>
                  <a:pt x="32" y="102"/>
                  <a:pt x="34" y="96"/>
                  <a:pt x="35" y="89"/>
                </a:cubicBezTo>
                <a:cubicBezTo>
                  <a:pt x="43" y="86"/>
                  <a:pt x="51" y="82"/>
                  <a:pt x="57" y="77"/>
                </a:cubicBezTo>
                <a:cubicBezTo>
                  <a:pt x="60" y="75"/>
                  <a:pt x="66" y="70"/>
                  <a:pt x="65" y="66"/>
                </a:cubicBezTo>
                <a:cubicBezTo>
                  <a:pt x="64" y="61"/>
                  <a:pt x="55" y="65"/>
                  <a:pt x="52" y="66"/>
                </a:cubicBezTo>
                <a:cubicBezTo>
                  <a:pt x="47" y="68"/>
                  <a:pt x="42" y="71"/>
                  <a:pt x="38" y="75"/>
                </a:cubicBezTo>
                <a:cubicBezTo>
                  <a:pt x="39" y="73"/>
                  <a:pt x="40" y="70"/>
                  <a:pt x="40" y="68"/>
                </a:cubicBezTo>
                <a:cubicBezTo>
                  <a:pt x="42" y="64"/>
                  <a:pt x="43" y="60"/>
                  <a:pt x="44" y="55"/>
                </a:cubicBezTo>
                <a:cubicBezTo>
                  <a:pt x="48" y="54"/>
                  <a:pt x="51" y="52"/>
                  <a:pt x="54" y="51"/>
                </a:cubicBezTo>
                <a:cubicBezTo>
                  <a:pt x="57" y="49"/>
                  <a:pt x="61" y="48"/>
                  <a:pt x="63" y="47"/>
                </a:cubicBezTo>
                <a:cubicBezTo>
                  <a:pt x="66" y="45"/>
                  <a:pt x="70" y="41"/>
                  <a:pt x="67" y="38"/>
                </a:cubicBezTo>
                <a:cubicBezTo>
                  <a:pt x="63" y="33"/>
                  <a:pt x="54" y="37"/>
                  <a:pt x="49" y="41"/>
                </a:cubicBezTo>
                <a:cubicBezTo>
                  <a:pt x="50" y="37"/>
                  <a:pt x="52" y="33"/>
                  <a:pt x="54" y="29"/>
                </a:cubicBezTo>
                <a:cubicBezTo>
                  <a:pt x="56" y="27"/>
                  <a:pt x="58" y="24"/>
                  <a:pt x="61" y="21"/>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 name="Freeform 534"/>
          <p:cNvSpPr/>
          <p:nvPr>
            <p:custDataLst>
              <p:tags r:id="rId41"/>
            </p:custDataLst>
          </p:nvPr>
        </p:nvSpPr>
        <p:spPr bwMode="auto">
          <a:xfrm>
            <a:off x="2145169" y="2789230"/>
            <a:ext cx="418995" cy="405166"/>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66" name="Freeform 535"/>
          <p:cNvSpPr/>
          <p:nvPr>
            <p:custDataLst>
              <p:tags r:id="rId42"/>
            </p:custDataLst>
          </p:nvPr>
        </p:nvSpPr>
        <p:spPr bwMode="auto">
          <a:xfrm>
            <a:off x="2332893" y="2947824"/>
            <a:ext cx="55905" cy="55905"/>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 name="Freeform 535"/>
          <p:cNvSpPr/>
          <p:nvPr>
            <p:custDataLst>
              <p:tags r:id="rId43"/>
            </p:custDataLst>
          </p:nvPr>
        </p:nvSpPr>
        <p:spPr bwMode="auto">
          <a:xfrm>
            <a:off x="2863993" y="2911632"/>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 name="Freeform 535"/>
          <p:cNvSpPr/>
          <p:nvPr>
            <p:custDataLst>
              <p:tags r:id="rId44"/>
            </p:custDataLst>
          </p:nvPr>
        </p:nvSpPr>
        <p:spPr bwMode="auto">
          <a:xfrm>
            <a:off x="2837511" y="2751273"/>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9" name="Freeform 535"/>
          <p:cNvSpPr/>
          <p:nvPr>
            <p:custDataLst>
              <p:tags r:id="rId45"/>
            </p:custDataLst>
          </p:nvPr>
        </p:nvSpPr>
        <p:spPr bwMode="auto">
          <a:xfrm>
            <a:off x="2603298" y="2751273"/>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0" name="Freeform 535"/>
          <p:cNvSpPr/>
          <p:nvPr>
            <p:custDataLst>
              <p:tags r:id="rId46"/>
            </p:custDataLst>
          </p:nvPr>
        </p:nvSpPr>
        <p:spPr bwMode="auto">
          <a:xfrm>
            <a:off x="2209607" y="2842487"/>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1" name="Freeform 535"/>
          <p:cNvSpPr/>
          <p:nvPr>
            <p:custDataLst>
              <p:tags r:id="rId47"/>
            </p:custDataLst>
          </p:nvPr>
        </p:nvSpPr>
        <p:spPr bwMode="auto">
          <a:xfrm>
            <a:off x="2770131" y="3080525"/>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2" name="Freeform 535"/>
          <p:cNvSpPr/>
          <p:nvPr>
            <p:custDataLst>
              <p:tags r:id="rId48"/>
            </p:custDataLst>
          </p:nvPr>
        </p:nvSpPr>
        <p:spPr bwMode="auto">
          <a:xfrm>
            <a:off x="2276105" y="3144080"/>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3" name="Freeform 534"/>
          <p:cNvSpPr/>
          <p:nvPr>
            <p:custDataLst>
              <p:tags r:id="rId49"/>
            </p:custDataLst>
          </p:nvPr>
        </p:nvSpPr>
        <p:spPr bwMode="auto">
          <a:xfrm rot="18780000">
            <a:off x="2539742" y="2883974"/>
            <a:ext cx="242452" cy="235685"/>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74" name="Freeform 535"/>
          <p:cNvSpPr/>
          <p:nvPr>
            <p:custDataLst>
              <p:tags r:id="rId50"/>
            </p:custDataLst>
          </p:nvPr>
        </p:nvSpPr>
        <p:spPr bwMode="auto">
          <a:xfrm rot="18780000">
            <a:off x="2643903" y="2980484"/>
            <a:ext cx="27364" cy="27364"/>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5" name="内容占位符 6" descr="7b0a20202020227461726765744964223a202270726f636573734f6e6c696e65576f7264417274220a7d0a"/>
          <p:cNvSpPr>
            <a:spLocks noGrp="1"/>
          </p:cNvSpPr>
          <p:nvPr>
            <p:custDataLst>
              <p:tags r:id="rId51"/>
            </p:custDataLst>
          </p:nvPr>
        </p:nvSpPr>
        <p:spPr>
          <a:xfrm>
            <a:off x="8710616" y="3160980"/>
            <a:ext cx="1986908" cy="1635737"/>
          </a:xfrm>
          <a:prstGeom prst="rect">
            <a:avLst/>
          </a:prstGeom>
        </p:spPr>
        <p:txBody>
          <a:bodyPr vert="horz" lIns="91425" tIns="45712" rIns="91425" bIns="45712" rtlCol="0" anchor="ctr" anchorCtr="0">
            <a:normAutofit/>
          </a:bodyPr>
          <a:lstStyle>
            <a:lvl1pPr marL="285750" indent="-28575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30000"/>
              </a:lnSpc>
              <a:spcBef>
                <a:spcPts val="0"/>
              </a:spcBef>
              <a:spcAft>
                <a:spcPts val="1000"/>
              </a:spcAft>
              <a:buSzPct val="100000"/>
              <a:buNone/>
            </a:pPr>
            <a:r>
              <a:rPr lang="zh-CN" altLang="en-US" sz="2400" b="1" dirty="0">
                <a:solidFill>
                  <a:schemeClr val="dk1">
                    <a:lumMod val="65000"/>
                    <a:lumOff val="35000"/>
                  </a:schemeClr>
                </a:solidFill>
                <a:latin typeface="微软雅黑" panose="020B0503020204020204" pitchFamily="34" charset="-122"/>
                <a:sym typeface="+mn-ea"/>
              </a:rPr>
              <a:t>分析总结</a:t>
            </a:r>
            <a:endParaRPr lang="zh-CN" altLang="en-US" sz="2400" b="1" dirty="0">
              <a:solidFill>
                <a:schemeClr val="dk1">
                  <a:lumMod val="65000"/>
                  <a:lumOff val="35000"/>
                </a:schemeClr>
              </a:solidFill>
              <a:uFillTx/>
              <a:latin typeface="微软雅黑" panose="020B0503020204020204" pitchFamily="34" charset="-122"/>
              <a:ea typeface="微软雅黑" panose="020B0503020204020204" pitchFamily="34" charset="-122"/>
              <a:sym typeface="+mn-ea"/>
            </a:endParaRPr>
          </a:p>
        </p:txBody>
      </p:sp>
      <p:sp>
        <p:nvSpPr>
          <p:cNvPr id="76" name="任意多边形 75"/>
          <p:cNvSpPr/>
          <p:nvPr>
            <p:custDataLst>
              <p:tags r:id="rId52"/>
            </p:custDataLst>
          </p:nvPr>
        </p:nvSpPr>
        <p:spPr>
          <a:xfrm>
            <a:off x="8645865" y="2937094"/>
            <a:ext cx="2116932" cy="1971765"/>
          </a:xfrm>
          <a:custGeom>
            <a:avLst/>
            <a:gdLst>
              <a:gd name="connsiteX0" fmla="*/ 1635 w 4054"/>
              <a:gd name="connsiteY0" fmla="*/ 0 h 3776"/>
              <a:gd name="connsiteX1" fmla="*/ 3425 w 4054"/>
              <a:gd name="connsiteY1" fmla="*/ 6 h 3776"/>
              <a:gd name="connsiteX2" fmla="*/ 4054 w 4054"/>
              <a:gd name="connsiteY2" fmla="*/ 634 h 3776"/>
              <a:gd name="connsiteX3" fmla="*/ 4054 w 4054"/>
              <a:gd name="connsiteY3" fmla="*/ 3148 h 3776"/>
              <a:gd name="connsiteX4" fmla="*/ 3425 w 4054"/>
              <a:gd name="connsiteY4" fmla="*/ 3776 h 3776"/>
              <a:gd name="connsiteX5" fmla="*/ 628 w 4054"/>
              <a:gd name="connsiteY5" fmla="*/ 3776 h 3776"/>
              <a:gd name="connsiteX6" fmla="*/ 0 w 4054"/>
              <a:gd name="connsiteY6" fmla="*/ 3148 h 3776"/>
              <a:gd name="connsiteX7" fmla="*/ 0 w 4054"/>
              <a:gd name="connsiteY7" fmla="*/ 634 h 3776"/>
              <a:gd name="connsiteX8" fmla="*/ 473 w 4054"/>
              <a:gd name="connsiteY8" fmla="*/ 27 h 3776"/>
              <a:gd name="connsiteX9" fmla="*/ 488 w 4054"/>
              <a:gd name="connsiteY9" fmla="*/ 31 h 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 h="3776">
                <a:moveTo>
                  <a:pt x="1635" y="0"/>
                </a:moveTo>
                <a:lnTo>
                  <a:pt x="3425" y="6"/>
                </a:lnTo>
                <a:cubicBezTo>
                  <a:pt x="3772" y="6"/>
                  <a:pt x="4054" y="287"/>
                  <a:pt x="4054" y="634"/>
                </a:cubicBezTo>
                <a:lnTo>
                  <a:pt x="4054" y="3148"/>
                </a:lnTo>
                <a:cubicBezTo>
                  <a:pt x="4054" y="3495"/>
                  <a:pt x="3772" y="3776"/>
                  <a:pt x="3425" y="3776"/>
                </a:cubicBezTo>
                <a:lnTo>
                  <a:pt x="628" y="3776"/>
                </a:lnTo>
                <a:cubicBezTo>
                  <a:pt x="281" y="3776"/>
                  <a:pt x="0" y="3495"/>
                  <a:pt x="0" y="3148"/>
                </a:cubicBezTo>
                <a:lnTo>
                  <a:pt x="0" y="634"/>
                </a:lnTo>
                <a:cubicBezTo>
                  <a:pt x="0" y="287"/>
                  <a:pt x="126" y="27"/>
                  <a:pt x="473" y="27"/>
                </a:cubicBezTo>
                <a:lnTo>
                  <a:pt x="488" y="31"/>
                </a:lnTo>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77" name="文本框 76"/>
          <p:cNvSpPr txBox="1"/>
          <p:nvPr>
            <p:custDataLst>
              <p:tags r:id="rId53"/>
            </p:custDataLst>
          </p:nvPr>
        </p:nvSpPr>
        <p:spPr>
          <a:xfrm>
            <a:off x="8880003" y="2711113"/>
            <a:ext cx="604688" cy="510173"/>
          </a:xfrm>
          <a:prstGeom prst="rect">
            <a:avLst/>
          </a:prstGeom>
          <a:noFill/>
        </p:spPr>
        <p:txBody>
          <a:bodyPr wrap="square" rtlCol="0" anchor="ctr" anchorCtr="0">
            <a:normAutofit fontScale="70000"/>
          </a:bodyPr>
          <a:lstStyle/>
          <a:p>
            <a:pPr algn="ctr"/>
            <a:r>
              <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04</a:t>
            </a:r>
            <a:endParaRPr lang="en-US" altLang="zh-CN" sz="3200" b="1" dirty="0">
              <a:solidFill>
                <a:schemeClr val="dk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8" name="Freeform 686"/>
          <p:cNvSpPr/>
          <p:nvPr>
            <p:custDataLst>
              <p:tags r:id="rId54"/>
            </p:custDataLst>
          </p:nvPr>
        </p:nvSpPr>
        <p:spPr bwMode="auto">
          <a:xfrm rot="3540000">
            <a:off x="5225252" y="2636520"/>
            <a:ext cx="292178" cy="500793"/>
          </a:xfrm>
          <a:custGeom>
            <a:avLst/>
            <a:gdLst>
              <a:gd name="T0" fmla="*/ 61 w 75"/>
              <a:gd name="T1" fmla="*/ 21 h 129"/>
              <a:gd name="T2" fmla="*/ 70 w 75"/>
              <a:gd name="T3" fmla="*/ 13 h 129"/>
              <a:gd name="T4" fmla="*/ 70 w 75"/>
              <a:gd name="T5" fmla="*/ 1 h 129"/>
              <a:gd name="T6" fmla="*/ 59 w 75"/>
              <a:gd name="T7" fmla="*/ 6 h 129"/>
              <a:gd name="T8" fmla="*/ 52 w 75"/>
              <a:gd name="T9" fmla="*/ 26 h 129"/>
              <a:gd name="T10" fmla="*/ 46 w 75"/>
              <a:gd name="T11" fmla="*/ 40 h 129"/>
              <a:gd name="T12" fmla="*/ 46 w 75"/>
              <a:gd name="T13" fmla="*/ 33 h 129"/>
              <a:gd name="T14" fmla="*/ 40 w 75"/>
              <a:gd name="T15" fmla="*/ 20 h 129"/>
              <a:gd name="T16" fmla="*/ 33 w 75"/>
              <a:gd name="T17" fmla="*/ 29 h 129"/>
              <a:gd name="T18" fmla="*/ 41 w 75"/>
              <a:gd name="T19" fmla="*/ 54 h 129"/>
              <a:gd name="T20" fmla="*/ 38 w 75"/>
              <a:gd name="T21" fmla="*/ 66 h 129"/>
              <a:gd name="T22" fmla="*/ 34 w 75"/>
              <a:gd name="T23" fmla="*/ 80 h 129"/>
              <a:gd name="T24" fmla="*/ 34 w 75"/>
              <a:gd name="T25" fmla="*/ 80 h 129"/>
              <a:gd name="T26" fmla="*/ 34 w 75"/>
              <a:gd name="T27" fmla="*/ 79 h 129"/>
              <a:gd name="T28" fmla="*/ 33 w 75"/>
              <a:gd name="T29" fmla="*/ 71 h 129"/>
              <a:gd name="T30" fmla="*/ 31 w 75"/>
              <a:gd name="T31" fmla="*/ 58 h 129"/>
              <a:gd name="T32" fmla="*/ 23 w 75"/>
              <a:gd name="T33" fmla="*/ 45 h 129"/>
              <a:gd name="T34" fmla="*/ 20 w 75"/>
              <a:gd name="T35" fmla="*/ 63 h 129"/>
              <a:gd name="T36" fmla="*/ 31 w 75"/>
              <a:gd name="T37" fmla="*/ 90 h 129"/>
              <a:gd name="T38" fmla="*/ 28 w 75"/>
              <a:gd name="T39" fmla="*/ 100 h 129"/>
              <a:gd name="T40" fmla="*/ 26 w 75"/>
              <a:gd name="T41" fmla="*/ 111 h 129"/>
              <a:gd name="T42" fmla="*/ 23 w 75"/>
              <a:gd name="T43" fmla="*/ 101 h 129"/>
              <a:gd name="T44" fmla="*/ 17 w 75"/>
              <a:gd name="T45" fmla="*/ 87 h 129"/>
              <a:gd name="T46" fmla="*/ 3 w 75"/>
              <a:gd name="T47" fmla="*/ 81 h 129"/>
              <a:gd name="T48" fmla="*/ 6 w 75"/>
              <a:gd name="T49" fmla="*/ 97 h 129"/>
              <a:gd name="T50" fmla="*/ 23 w 75"/>
              <a:gd name="T51" fmla="*/ 124 h 129"/>
              <a:gd name="T52" fmla="*/ 23 w 75"/>
              <a:gd name="T53" fmla="*/ 129 h 129"/>
              <a:gd name="T54" fmla="*/ 25 w 75"/>
              <a:gd name="T55" fmla="*/ 129 h 129"/>
              <a:gd name="T56" fmla="*/ 27 w 75"/>
              <a:gd name="T57" fmla="*/ 126 h 129"/>
              <a:gd name="T58" fmla="*/ 42 w 75"/>
              <a:gd name="T59" fmla="*/ 115 h 129"/>
              <a:gd name="T60" fmla="*/ 57 w 75"/>
              <a:gd name="T61" fmla="*/ 107 h 129"/>
              <a:gd name="T62" fmla="*/ 65 w 75"/>
              <a:gd name="T63" fmla="*/ 92 h 129"/>
              <a:gd name="T64" fmla="*/ 44 w 75"/>
              <a:gd name="T65" fmla="*/ 99 h 129"/>
              <a:gd name="T66" fmla="*/ 32 w 75"/>
              <a:gd name="T67" fmla="*/ 109 h 129"/>
              <a:gd name="T68" fmla="*/ 29 w 75"/>
              <a:gd name="T69" fmla="*/ 113 h 129"/>
              <a:gd name="T70" fmla="*/ 30 w 75"/>
              <a:gd name="T71" fmla="*/ 109 h 129"/>
              <a:gd name="T72" fmla="*/ 35 w 75"/>
              <a:gd name="T73" fmla="*/ 89 h 129"/>
              <a:gd name="T74" fmla="*/ 57 w 75"/>
              <a:gd name="T75" fmla="*/ 77 h 129"/>
              <a:gd name="T76" fmla="*/ 65 w 75"/>
              <a:gd name="T77" fmla="*/ 66 h 129"/>
              <a:gd name="T78" fmla="*/ 52 w 75"/>
              <a:gd name="T79" fmla="*/ 66 h 129"/>
              <a:gd name="T80" fmla="*/ 38 w 75"/>
              <a:gd name="T81" fmla="*/ 75 h 129"/>
              <a:gd name="T82" fmla="*/ 40 w 75"/>
              <a:gd name="T83" fmla="*/ 68 h 129"/>
              <a:gd name="T84" fmla="*/ 44 w 75"/>
              <a:gd name="T85" fmla="*/ 55 h 129"/>
              <a:gd name="T86" fmla="*/ 54 w 75"/>
              <a:gd name="T87" fmla="*/ 51 h 129"/>
              <a:gd name="T88" fmla="*/ 63 w 75"/>
              <a:gd name="T89" fmla="*/ 47 h 129"/>
              <a:gd name="T90" fmla="*/ 67 w 75"/>
              <a:gd name="T91" fmla="*/ 38 h 129"/>
              <a:gd name="T92" fmla="*/ 49 w 75"/>
              <a:gd name="T93" fmla="*/ 41 h 129"/>
              <a:gd name="T94" fmla="*/ 54 w 75"/>
              <a:gd name="T95" fmla="*/ 29 h 129"/>
              <a:gd name="T96" fmla="*/ 61 w 75"/>
              <a:gd name="T97" fmla="*/ 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29">
                <a:moveTo>
                  <a:pt x="61" y="21"/>
                </a:moveTo>
                <a:cubicBezTo>
                  <a:pt x="64" y="19"/>
                  <a:pt x="67" y="16"/>
                  <a:pt x="70" y="13"/>
                </a:cubicBezTo>
                <a:cubicBezTo>
                  <a:pt x="72" y="10"/>
                  <a:pt x="75" y="3"/>
                  <a:pt x="70" y="1"/>
                </a:cubicBezTo>
                <a:cubicBezTo>
                  <a:pt x="66" y="0"/>
                  <a:pt x="61" y="4"/>
                  <a:pt x="59" y="6"/>
                </a:cubicBezTo>
                <a:cubicBezTo>
                  <a:pt x="53" y="11"/>
                  <a:pt x="52" y="19"/>
                  <a:pt x="52" y="26"/>
                </a:cubicBezTo>
                <a:cubicBezTo>
                  <a:pt x="50" y="30"/>
                  <a:pt x="48" y="35"/>
                  <a:pt x="46" y="40"/>
                </a:cubicBezTo>
                <a:cubicBezTo>
                  <a:pt x="46" y="37"/>
                  <a:pt x="46" y="35"/>
                  <a:pt x="46" y="33"/>
                </a:cubicBezTo>
                <a:cubicBezTo>
                  <a:pt x="45" y="30"/>
                  <a:pt x="45" y="22"/>
                  <a:pt x="40" y="20"/>
                </a:cubicBezTo>
                <a:cubicBezTo>
                  <a:pt x="36" y="19"/>
                  <a:pt x="34" y="25"/>
                  <a:pt x="33" y="29"/>
                </a:cubicBezTo>
                <a:cubicBezTo>
                  <a:pt x="33" y="38"/>
                  <a:pt x="38" y="46"/>
                  <a:pt x="41" y="54"/>
                </a:cubicBezTo>
                <a:cubicBezTo>
                  <a:pt x="40" y="58"/>
                  <a:pt x="39" y="62"/>
                  <a:pt x="38" y="66"/>
                </a:cubicBezTo>
                <a:cubicBezTo>
                  <a:pt x="36" y="71"/>
                  <a:pt x="35" y="75"/>
                  <a:pt x="34" y="80"/>
                </a:cubicBezTo>
                <a:cubicBezTo>
                  <a:pt x="34" y="80"/>
                  <a:pt x="34" y="80"/>
                  <a:pt x="34" y="80"/>
                </a:cubicBezTo>
                <a:cubicBezTo>
                  <a:pt x="34" y="79"/>
                  <a:pt x="34" y="79"/>
                  <a:pt x="34" y="79"/>
                </a:cubicBezTo>
                <a:cubicBezTo>
                  <a:pt x="33" y="77"/>
                  <a:pt x="33" y="74"/>
                  <a:pt x="33" y="71"/>
                </a:cubicBezTo>
                <a:cubicBezTo>
                  <a:pt x="32" y="67"/>
                  <a:pt x="31" y="62"/>
                  <a:pt x="31" y="58"/>
                </a:cubicBezTo>
                <a:cubicBezTo>
                  <a:pt x="30" y="55"/>
                  <a:pt x="28" y="44"/>
                  <a:pt x="23" y="45"/>
                </a:cubicBezTo>
                <a:cubicBezTo>
                  <a:pt x="17" y="46"/>
                  <a:pt x="19" y="60"/>
                  <a:pt x="20" y="63"/>
                </a:cubicBezTo>
                <a:cubicBezTo>
                  <a:pt x="21" y="73"/>
                  <a:pt x="25" y="82"/>
                  <a:pt x="31" y="90"/>
                </a:cubicBezTo>
                <a:cubicBezTo>
                  <a:pt x="30" y="93"/>
                  <a:pt x="29" y="97"/>
                  <a:pt x="28" y="100"/>
                </a:cubicBezTo>
                <a:cubicBezTo>
                  <a:pt x="27" y="104"/>
                  <a:pt x="27" y="107"/>
                  <a:pt x="26" y="111"/>
                </a:cubicBezTo>
                <a:cubicBezTo>
                  <a:pt x="25" y="107"/>
                  <a:pt x="24" y="104"/>
                  <a:pt x="23" y="101"/>
                </a:cubicBezTo>
                <a:cubicBezTo>
                  <a:pt x="21" y="96"/>
                  <a:pt x="20" y="91"/>
                  <a:pt x="17" y="87"/>
                </a:cubicBezTo>
                <a:cubicBezTo>
                  <a:pt x="15" y="84"/>
                  <a:pt x="7" y="75"/>
                  <a:pt x="3" y="81"/>
                </a:cubicBezTo>
                <a:cubicBezTo>
                  <a:pt x="0" y="85"/>
                  <a:pt x="5" y="94"/>
                  <a:pt x="6" y="97"/>
                </a:cubicBezTo>
                <a:cubicBezTo>
                  <a:pt x="11" y="107"/>
                  <a:pt x="17" y="115"/>
                  <a:pt x="23" y="124"/>
                </a:cubicBezTo>
                <a:cubicBezTo>
                  <a:pt x="22" y="126"/>
                  <a:pt x="22" y="127"/>
                  <a:pt x="23" y="129"/>
                </a:cubicBezTo>
                <a:cubicBezTo>
                  <a:pt x="24" y="129"/>
                  <a:pt x="24" y="129"/>
                  <a:pt x="25" y="129"/>
                </a:cubicBezTo>
                <a:cubicBezTo>
                  <a:pt x="26" y="128"/>
                  <a:pt x="26" y="127"/>
                  <a:pt x="27" y="126"/>
                </a:cubicBezTo>
                <a:cubicBezTo>
                  <a:pt x="32" y="122"/>
                  <a:pt x="37" y="118"/>
                  <a:pt x="42" y="115"/>
                </a:cubicBezTo>
                <a:cubicBezTo>
                  <a:pt x="47" y="113"/>
                  <a:pt x="53" y="111"/>
                  <a:pt x="57" y="107"/>
                </a:cubicBezTo>
                <a:cubicBezTo>
                  <a:pt x="61" y="105"/>
                  <a:pt x="72" y="97"/>
                  <a:pt x="65" y="92"/>
                </a:cubicBezTo>
                <a:cubicBezTo>
                  <a:pt x="59" y="87"/>
                  <a:pt x="49" y="95"/>
                  <a:pt x="44" y="99"/>
                </a:cubicBezTo>
                <a:cubicBezTo>
                  <a:pt x="40" y="102"/>
                  <a:pt x="36" y="105"/>
                  <a:pt x="32" y="109"/>
                </a:cubicBezTo>
                <a:cubicBezTo>
                  <a:pt x="31" y="110"/>
                  <a:pt x="30" y="112"/>
                  <a:pt x="29" y="113"/>
                </a:cubicBezTo>
                <a:cubicBezTo>
                  <a:pt x="30" y="112"/>
                  <a:pt x="30" y="110"/>
                  <a:pt x="30" y="109"/>
                </a:cubicBezTo>
                <a:cubicBezTo>
                  <a:pt x="32" y="102"/>
                  <a:pt x="34" y="96"/>
                  <a:pt x="35" y="89"/>
                </a:cubicBezTo>
                <a:cubicBezTo>
                  <a:pt x="43" y="86"/>
                  <a:pt x="51" y="82"/>
                  <a:pt x="57" y="77"/>
                </a:cubicBezTo>
                <a:cubicBezTo>
                  <a:pt x="60" y="75"/>
                  <a:pt x="66" y="70"/>
                  <a:pt x="65" y="66"/>
                </a:cubicBezTo>
                <a:cubicBezTo>
                  <a:pt x="64" y="61"/>
                  <a:pt x="55" y="65"/>
                  <a:pt x="52" y="66"/>
                </a:cubicBezTo>
                <a:cubicBezTo>
                  <a:pt x="47" y="68"/>
                  <a:pt x="42" y="71"/>
                  <a:pt x="38" y="75"/>
                </a:cubicBezTo>
                <a:cubicBezTo>
                  <a:pt x="39" y="73"/>
                  <a:pt x="40" y="70"/>
                  <a:pt x="40" y="68"/>
                </a:cubicBezTo>
                <a:cubicBezTo>
                  <a:pt x="42" y="64"/>
                  <a:pt x="43" y="60"/>
                  <a:pt x="44" y="55"/>
                </a:cubicBezTo>
                <a:cubicBezTo>
                  <a:pt x="48" y="54"/>
                  <a:pt x="51" y="52"/>
                  <a:pt x="54" y="51"/>
                </a:cubicBezTo>
                <a:cubicBezTo>
                  <a:pt x="57" y="49"/>
                  <a:pt x="61" y="48"/>
                  <a:pt x="63" y="47"/>
                </a:cubicBezTo>
                <a:cubicBezTo>
                  <a:pt x="66" y="45"/>
                  <a:pt x="70" y="41"/>
                  <a:pt x="67" y="38"/>
                </a:cubicBezTo>
                <a:cubicBezTo>
                  <a:pt x="63" y="33"/>
                  <a:pt x="54" y="37"/>
                  <a:pt x="49" y="41"/>
                </a:cubicBezTo>
                <a:cubicBezTo>
                  <a:pt x="50" y="37"/>
                  <a:pt x="52" y="33"/>
                  <a:pt x="54" y="29"/>
                </a:cubicBezTo>
                <a:cubicBezTo>
                  <a:pt x="56" y="27"/>
                  <a:pt x="58" y="24"/>
                  <a:pt x="61" y="21"/>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9" name="Freeform 534"/>
          <p:cNvSpPr/>
          <p:nvPr>
            <p:custDataLst>
              <p:tags r:id="rId55"/>
            </p:custDataLst>
          </p:nvPr>
        </p:nvSpPr>
        <p:spPr bwMode="auto">
          <a:xfrm>
            <a:off x="4855395" y="2789230"/>
            <a:ext cx="418995" cy="405166"/>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80" name="Freeform 535"/>
          <p:cNvSpPr/>
          <p:nvPr>
            <p:custDataLst>
              <p:tags r:id="rId56"/>
            </p:custDataLst>
          </p:nvPr>
        </p:nvSpPr>
        <p:spPr bwMode="auto">
          <a:xfrm>
            <a:off x="5043119" y="2947824"/>
            <a:ext cx="55905" cy="55905"/>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1" name="Freeform 535"/>
          <p:cNvSpPr/>
          <p:nvPr>
            <p:custDataLst>
              <p:tags r:id="rId57"/>
            </p:custDataLst>
          </p:nvPr>
        </p:nvSpPr>
        <p:spPr bwMode="auto">
          <a:xfrm>
            <a:off x="5574219" y="2911632"/>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2" name="Freeform 535"/>
          <p:cNvSpPr/>
          <p:nvPr>
            <p:custDataLst>
              <p:tags r:id="rId58"/>
            </p:custDataLst>
          </p:nvPr>
        </p:nvSpPr>
        <p:spPr bwMode="auto">
          <a:xfrm>
            <a:off x="5547737" y="2751273"/>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3" name="Freeform 535"/>
          <p:cNvSpPr/>
          <p:nvPr>
            <p:custDataLst>
              <p:tags r:id="rId59"/>
            </p:custDataLst>
          </p:nvPr>
        </p:nvSpPr>
        <p:spPr bwMode="auto">
          <a:xfrm>
            <a:off x="5313524" y="2751273"/>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4" name="Freeform 535"/>
          <p:cNvSpPr/>
          <p:nvPr>
            <p:custDataLst>
              <p:tags r:id="rId60"/>
            </p:custDataLst>
          </p:nvPr>
        </p:nvSpPr>
        <p:spPr bwMode="auto">
          <a:xfrm>
            <a:off x="4920128" y="2842487"/>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5" name="Freeform 535"/>
          <p:cNvSpPr/>
          <p:nvPr>
            <p:custDataLst>
              <p:tags r:id="rId61"/>
            </p:custDataLst>
          </p:nvPr>
        </p:nvSpPr>
        <p:spPr bwMode="auto">
          <a:xfrm>
            <a:off x="5480357" y="3080525"/>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6" name="Freeform 535"/>
          <p:cNvSpPr/>
          <p:nvPr>
            <p:custDataLst>
              <p:tags r:id="rId62"/>
            </p:custDataLst>
          </p:nvPr>
        </p:nvSpPr>
        <p:spPr bwMode="auto">
          <a:xfrm>
            <a:off x="4986331" y="3144080"/>
            <a:ext cx="26481" cy="26481"/>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7" name="Freeform 534"/>
          <p:cNvSpPr/>
          <p:nvPr>
            <p:custDataLst>
              <p:tags r:id="rId63"/>
            </p:custDataLst>
          </p:nvPr>
        </p:nvSpPr>
        <p:spPr bwMode="auto">
          <a:xfrm rot="18780000">
            <a:off x="5249968" y="2883974"/>
            <a:ext cx="242452" cy="235685"/>
          </a:xfrm>
          <a:custGeom>
            <a:avLst/>
            <a:gdLst>
              <a:gd name="T0" fmla="*/ 51 w 79"/>
              <a:gd name="T1" fmla="*/ 32 h 76"/>
              <a:gd name="T2" fmla="*/ 60 w 79"/>
              <a:gd name="T3" fmla="*/ 7 h 76"/>
              <a:gd name="T4" fmla="*/ 44 w 79"/>
              <a:gd name="T5" fmla="*/ 22 h 76"/>
              <a:gd name="T6" fmla="*/ 33 w 79"/>
              <a:gd name="T7" fmla="*/ 4 h 76"/>
              <a:gd name="T8" fmla="*/ 34 w 79"/>
              <a:gd name="T9" fmla="*/ 30 h 76"/>
              <a:gd name="T10" fmla="*/ 4 w 79"/>
              <a:gd name="T11" fmla="*/ 31 h 76"/>
              <a:gd name="T12" fmla="*/ 30 w 79"/>
              <a:gd name="T13" fmla="*/ 40 h 76"/>
              <a:gd name="T14" fmla="*/ 7 w 79"/>
              <a:gd name="T15" fmla="*/ 62 h 76"/>
              <a:gd name="T16" fmla="*/ 25 w 79"/>
              <a:gd name="T17" fmla="*/ 60 h 76"/>
              <a:gd name="T18" fmla="*/ 34 w 79"/>
              <a:gd name="T19" fmla="*/ 51 h 76"/>
              <a:gd name="T20" fmla="*/ 39 w 79"/>
              <a:gd name="T21" fmla="*/ 44 h 76"/>
              <a:gd name="T22" fmla="*/ 50 w 79"/>
              <a:gd name="T23" fmla="*/ 71 h 76"/>
              <a:gd name="T24" fmla="*/ 50 w 79"/>
              <a:gd name="T25" fmla="*/ 42 h 76"/>
              <a:gd name="T26" fmla="*/ 79 w 79"/>
              <a:gd name="T27" fmla="*/ 39 h 76"/>
              <a:gd name="T28" fmla="*/ 51 w 79"/>
              <a:gd name="T29"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6">
                <a:moveTo>
                  <a:pt x="51" y="32"/>
                </a:moveTo>
                <a:cubicBezTo>
                  <a:pt x="59" y="24"/>
                  <a:pt x="69" y="12"/>
                  <a:pt x="60" y="7"/>
                </a:cubicBezTo>
                <a:cubicBezTo>
                  <a:pt x="53" y="3"/>
                  <a:pt x="47" y="13"/>
                  <a:pt x="44" y="22"/>
                </a:cubicBezTo>
                <a:cubicBezTo>
                  <a:pt x="43" y="12"/>
                  <a:pt x="40" y="0"/>
                  <a:pt x="33" y="4"/>
                </a:cubicBezTo>
                <a:cubicBezTo>
                  <a:pt x="25" y="8"/>
                  <a:pt x="29" y="21"/>
                  <a:pt x="34" y="30"/>
                </a:cubicBezTo>
                <a:cubicBezTo>
                  <a:pt x="22" y="23"/>
                  <a:pt x="4" y="16"/>
                  <a:pt x="4" y="31"/>
                </a:cubicBezTo>
                <a:cubicBezTo>
                  <a:pt x="4" y="41"/>
                  <a:pt x="18" y="41"/>
                  <a:pt x="30" y="40"/>
                </a:cubicBezTo>
                <a:cubicBezTo>
                  <a:pt x="17" y="45"/>
                  <a:pt x="0" y="53"/>
                  <a:pt x="7" y="62"/>
                </a:cubicBezTo>
                <a:cubicBezTo>
                  <a:pt x="12" y="67"/>
                  <a:pt x="21" y="63"/>
                  <a:pt x="25" y="60"/>
                </a:cubicBezTo>
                <a:cubicBezTo>
                  <a:pt x="28" y="57"/>
                  <a:pt x="31" y="54"/>
                  <a:pt x="34" y="51"/>
                </a:cubicBezTo>
                <a:cubicBezTo>
                  <a:pt x="36" y="49"/>
                  <a:pt x="37" y="46"/>
                  <a:pt x="39" y="44"/>
                </a:cubicBezTo>
                <a:cubicBezTo>
                  <a:pt x="37" y="55"/>
                  <a:pt x="36" y="76"/>
                  <a:pt x="50" y="71"/>
                </a:cubicBezTo>
                <a:cubicBezTo>
                  <a:pt x="61" y="67"/>
                  <a:pt x="55" y="51"/>
                  <a:pt x="50" y="42"/>
                </a:cubicBezTo>
                <a:cubicBezTo>
                  <a:pt x="60" y="45"/>
                  <a:pt x="79" y="51"/>
                  <a:pt x="79" y="39"/>
                </a:cubicBezTo>
                <a:cubicBezTo>
                  <a:pt x="78" y="28"/>
                  <a:pt x="62" y="29"/>
                  <a:pt x="51" y="32"/>
                </a:cubicBezTo>
                <a:close/>
              </a:path>
            </a:pathLst>
          </a:custGeom>
          <a:solidFill>
            <a:schemeClr val="accent1">
              <a:lumMod val="60000"/>
              <a:lumOff val="40000"/>
            </a:schemeClr>
          </a:solidFill>
          <a:ln>
            <a:noFill/>
          </a:ln>
        </p:spPr>
        <p:txBody>
          <a:bodyPr vert="horz" wrap="square" lIns="91425" tIns="45712" rIns="91425" bIns="45712" numCol="1" anchor="t" anchorCtr="0" compatLnSpc="1"/>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88" name="Freeform 535"/>
          <p:cNvSpPr/>
          <p:nvPr>
            <p:custDataLst>
              <p:tags r:id="rId64"/>
            </p:custDataLst>
          </p:nvPr>
        </p:nvSpPr>
        <p:spPr bwMode="auto">
          <a:xfrm rot="18780000">
            <a:off x="5354129" y="2980484"/>
            <a:ext cx="27364" cy="27364"/>
          </a:xfrm>
          <a:custGeom>
            <a:avLst/>
            <a:gdLst>
              <a:gd name="T0" fmla="*/ 8 w 9"/>
              <a:gd name="T1" fmla="*/ 2 h 9"/>
              <a:gd name="T2" fmla="*/ 7 w 9"/>
              <a:gd name="T3" fmla="*/ 1 h 9"/>
              <a:gd name="T4" fmla="*/ 6 w 9"/>
              <a:gd name="T5" fmla="*/ 0 h 9"/>
              <a:gd name="T6" fmla="*/ 2 w 9"/>
              <a:gd name="T7" fmla="*/ 1 h 9"/>
              <a:gd name="T8" fmla="*/ 2 w 9"/>
              <a:gd name="T9" fmla="*/ 3 h 9"/>
              <a:gd name="T10" fmla="*/ 1 w 9"/>
              <a:gd name="T11" fmla="*/ 3 h 9"/>
              <a:gd name="T12" fmla="*/ 1 w 9"/>
              <a:gd name="T13" fmla="*/ 4 h 9"/>
              <a:gd name="T14" fmla="*/ 2 w 9"/>
              <a:gd name="T15" fmla="*/ 7 h 9"/>
              <a:gd name="T16" fmla="*/ 3 w 9"/>
              <a:gd name="T17" fmla="*/ 7 h 9"/>
              <a:gd name="T18" fmla="*/ 4 w 9"/>
              <a:gd name="T19" fmla="*/ 8 h 9"/>
              <a:gd name="T20" fmla="*/ 9 w 9"/>
              <a:gd name="T21" fmla="*/ 4 h 9"/>
              <a:gd name="T22" fmla="*/ 8 w 9"/>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8" y="2"/>
                </a:moveTo>
                <a:cubicBezTo>
                  <a:pt x="8" y="2"/>
                  <a:pt x="8" y="1"/>
                  <a:pt x="7" y="1"/>
                </a:cubicBezTo>
                <a:cubicBezTo>
                  <a:pt x="7" y="1"/>
                  <a:pt x="7" y="0"/>
                  <a:pt x="6" y="0"/>
                </a:cubicBezTo>
                <a:cubicBezTo>
                  <a:pt x="4" y="0"/>
                  <a:pt x="3" y="0"/>
                  <a:pt x="2" y="1"/>
                </a:cubicBezTo>
                <a:cubicBezTo>
                  <a:pt x="2" y="2"/>
                  <a:pt x="2" y="2"/>
                  <a:pt x="2" y="3"/>
                </a:cubicBezTo>
                <a:cubicBezTo>
                  <a:pt x="1" y="3"/>
                  <a:pt x="1" y="3"/>
                  <a:pt x="1" y="3"/>
                </a:cubicBezTo>
                <a:cubicBezTo>
                  <a:pt x="1" y="4"/>
                  <a:pt x="1" y="4"/>
                  <a:pt x="1" y="4"/>
                </a:cubicBezTo>
                <a:cubicBezTo>
                  <a:pt x="0" y="5"/>
                  <a:pt x="0" y="6"/>
                  <a:pt x="2" y="7"/>
                </a:cubicBezTo>
                <a:cubicBezTo>
                  <a:pt x="3" y="7"/>
                  <a:pt x="3" y="7"/>
                  <a:pt x="3" y="7"/>
                </a:cubicBezTo>
                <a:cubicBezTo>
                  <a:pt x="3" y="8"/>
                  <a:pt x="3" y="8"/>
                  <a:pt x="4" y="8"/>
                </a:cubicBezTo>
                <a:cubicBezTo>
                  <a:pt x="6" y="9"/>
                  <a:pt x="9" y="7"/>
                  <a:pt x="9" y="4"/>
                </a:cubicBezTo>
                <a:cubicBezTo>
                  <a:pt x="9" y="3"/>
                  <a:pt x="8" y="3"/>
                  <a:pt x="8" y="2"/>
                </a:cubicBezTo>
                <a:close/>
              </a:path>
            </a:pathLst>
          </a:custGeom>
          <a:solidFill>
            <a:schemeClr val="accent1"/>
          </a:solidFill>
          <a:ln>
            <a:noFill/>
          </a:ln>
        </p:spPr>
        <p:txBody>
          <a:bodyPr vert="horz" wrap="square" lIns="91425" tIns="45712" rIns="91425" bIns="45712" numCol="1" anchor="t" anchorCtr="0" compatLnSpc="1"/>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Tree>
    <p:custDataLst>
      <p:tags r:id="rId6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63"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email"/>
          <a:stretch>
            <a:fillRect/>
          </a:stretch>
        </p:blipFill>
        <p:spPr>
          <a:xfrm>
            <a:off x="0" y="0"/>
            <a:ext cx="719977" cy="682458"/>
          </a:xfrm>
          <a:prstGeom prst="rect">
            <a:avLst/>
          </a:prstGeom>
        </p:spPr>
      </p:pic>
      <p:pic>
        <p:nvPicPr>
          <p:cNvPr id="6" name="图片 5"/>
          <p:cNvPicPr/>
          <p:nvPr userDrawn="1">
            <p:custDataLst>
              <p:tags r:id="rId4"/>
            </p:custDataLst>
          </p:nvPr>
        </p:nvPicPr>
        <p:blipFill>
          <a:blip r:embed="rId5" r:link="rId6" cstate="email"/>
          <a:stretch>
            <a:fillRect/>
          </a:stretch>
        </p:blipFill>
        <p:spPr>
          <a:xfrm>
            <a:off x="11470117" y="0"/>
            <a:ext cx="719977" cy="492661"/>
          </a:xfrm>
          <a:prstGeom prst="rect">
            <a:avLst/>
          </a:prstGeom>
        </p:spPr>
      </p:pic>
      <p:cxnSp>
        <p:nvCxnSpPr>
          <p:cNvPr id="3" name="直接连接符 2"/>
          <p:cNvCxnSpPr/>
          <p:nvPr>
            <p:custDataLst>
              <p:tags r:id="rId7"/>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en-US" sz="3600" dirty="0">
                <a:solidFill>
                  <a:schemeClr val="accent1"/>
                </a:solidFill>
                <a:latin typeface="微软雅黑" panose="020B0503020204020204" pitchFamily="34" charset="-122"/>
                <a:ea typeface="微软雅黑" panose="020B0503020204020204" pitchFamily="34" charset="-122"/>
              </a:rPr>
              <a:t>数据集格式</a:t>
            </a:r>
            <a:endParaRPr lang="zh-CN" altLang="en-US" sz="3600" dirty="0">
              <a:solidFill>
                <a:schemeClr val="accent1"/>
              </a:solidFill>
              <a:latin typeface="微软雅黑" panose="020B0503020204020204" pitchFamily="34" charset="-122"/>
              <a:ea typeface="微软雅黑" panose="020B0503020204020204" pitchFamily="34" charset="-122"/>
            </a:endParaRPr>
          </a:p>
        </p:txBody>
      </p:sp>
      <p:sp>
        <p:nvSpPr>
          <p:cNvPr id="10" name="矩形 9"/>
          <p:cNvSpPr/>
          <p:nvPr userDrawn="1">
            <p:custDataLst>
              <p:tags r:id="rId9"/>
            </p:custDataLst>
          </p:nvPr>
        </p:nvSpPr>
        <p:spPr>
          <a:xfrm>
            <a:off x="457200" y="1702178"/>
            <a:ext cx="11275647" cy="4369314"/>
          </a:xfrm>
          <a:prstGeom prst="rect">
            <a:avLst/>
          </a:prstGeom>
          <a:solidFill>
            <a:schemeClr val="dk2">
              <a:lumMod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800">
              <a:solidFill>
                <a:schemeClr val="lt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custDataLst>
              <p:tags r:id="rId10"/>
            </p:custDataLst>
          </p:nvPr>
        </p:nvPicPr>
        <p:blipFill rotWithShape="1">
          <a:blip r:embed="rId11"/>
          <a:srcRect t="14898" b="14898"/>
          <a:stretch>
            <a:fillRect/>
          </a:stretch>
        </p:blipFill>
        <p:spPr>
          <a:xfrm>
            <a:off x="2703496" y="1838426"/>
            <a:ext cx="6783053" cy="4096818"/>
          </a:xfrm>
          <a:custGeom>
            <a:avLst/>
            <a:gdLst/>
            <a:ahLst/>
            <a:cxnLst>
              <a:cxn ang="3">
                <a:pos x="hc" y="t"/>
              </a:cxn>
              <a:cxn ang="cd2">
                <a:pos x="l" y="vc"/>
              </a:cxn>
              <a:cxn ang="cd4">
                <a:pos x="hc" y="b"/>
              </a:cxn>
              <a:cxn ang="0">
                <a:pos x="r" y="vc"/>
              </a:cxn>
            </a:cxnLst>
            <a:rect l="l" t="t" r="r" b="b"/>
            <a:pathLst>
              <a:path w="10560" h="5520">
                <a:moveTo>
                  <a:pt x="0" y="0"/>
                </a:moveTo>
                <a:lnTo>
                  <a:pt x="10560" y="0"/>
                </a:lnTo>
                <a:lnTo>
                  <a:pt x="10560" y="5520"/>
                </a:lnTo>
                <a:lnTo>
                  <a:pt x="0" y="5520"/>
                </a:lnTo>
                <a:lnTo>
                  <a:pt x="0" y="0"/>
                </a:lnTo>
                <a:close/>
              </a:path>
            </a:pathLst>
          </a:custGeom>
        </p:spPr>
      </p:pic>
    </p:spTree>
    <p:custDataLst>
      <p:tags r:id="rId1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3" name="矩形 2"/>
          <p:cNvSpPr/>
          <p:nvPr>
            <p:custDataLst>
              <p:tags r:id="rId1"/>
            </p:custDataLst>
          </p:nvPr>
        </p:nvSpPr>
        <p:spPr>
          <a:xfrm>
            <a:off x="7597857" y="2690301"/>
            <a:ext cx="1523762" cy="152376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25" tIns="45712" rIns="91425" bIns="45712" rtlCol="0" anchor="ctr">
            <a:normAutofit/>
          </a:bodyPr>
          <a:p>
            <a:pPr algn="ctr"/>
            <a:r>
              <a:rPr lang="en-US" altLang="zh-CN" sz="7200" spc="200">
                <a:solidFill>
                  <a:schemeClr val="dk1">
                    <a:lumMod val="85000"/>
                    <a:lumOff val="15000"/>
                  </a:schemeClr>
                </a:solidFill>
                <a:latin typeface="Arial" panose="020B0604020202020204" pitchFamily="34" charset="0"/>
                <a:ea typeface="微软雅黑" panose="020B0503020204020204" pitchFamily="34" charset="-122"/>
              </a:rPr>
              <a:t>01</a:t>
            </a:r>
            <a:endParaRPr lang="en-US" altLang="zh-CN" sz="7200" spc="20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5" name="标题 4"/>
          <p:cNvSpPr>
            <a:spLocks noGrp="1"/>
          </p:cNvSpPr>
          <p:nvPr>
            <p:ph type="ctrTitle" idx="14"/>
            <p:custDataLst>
              <p:tags r:id="rId2"/>
            </p:custDataLst>
          </p:nvPr>
        </p:nvSpPr>
        <p:spPr>
          <a:xfrm>
            <a:off x="1163774" y="2645115"/>
            <a:ext cx="5766804" cy="986291"/>
          </a:xfrm>
        </p:spPr>
        <p:txBody>
          <a:bodyPr/>
          <a:p>
            <a:pPr marL="0" indent="0" algn="dist">
              <a:lnSpc>
                <a:spcPct val="100000"/>
              </a:lnSpc>
              <a:spcBef>
                <a:spcPts val="0"/>
              </a:spcBef>
              <a:spcAft>
                <a:spcPts val="0"/>
              </a:spcAft>
              <a:buSzPct val="100000"/>
              <a:buNone/>
            </a:pPr>
            <a:r>
              <a:rPr lang="zh-CN" altLang="en-US" sz="4800" dirty="0">
                <a:solidFill>
                  <a:schemeClr val="accent1"/>
                </a:solidFill>
              </a:rPr>
              <a:t>数据预处理</a:t>
            </a:r>
            <a:endParaRPr lang="zh-CN" altLang="en-US" sz="4800" dirty="0">
              <a:solidFill>
                <a:schemeClr val="accent1"/>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000" advTm="3000"/>
    </mc:Choice>
    <mc:Fallback>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67"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email"/>
          <a:stretch>
            <a:fillRect/>
          </a:stretch>
        </p:blipFill>
        <p:spPr>
          <a:xfrm>
            <a:off x="0" y="0"/>
            <a:ext cx="719977" cy="682458"/>
          </a:xfrm>
          <a:prstGeom prst="rect">
            <a:avLst/>
          </a:prstGeom>
        </p:spPr>
      </p:pic>
      <p:pic>
        <p:nvPicPr>
          <p:cNvPr id="6" name="图片 5"/>
          <p:cNvPicPr/>
          <p:nvPr userDrawn="1">
            <p:custDataLst>
              <p:tags r:id="rId4"/>
            </p:custDataLst>
          </p:nvPr>
        </p:nvPicPr>
        <p:blipFill>
          <a:blip r:embed="rId5" r:link="rId6" cstate="email"/>
          <a:stretch>
            <a:fillRect/>
          </a:stretch>
        </p:blipFill>
        <p:spPr>
          <a:xfrm>
            <a:off x="11470117" y="0"/>
            <a:ext cx="719977" cy="492661"/>
          </a:xfrm>
          <a:prstGeom prst="rect">
            <a:avLst/>
          </a:prstGeom>
        </p:spPr>
      </p:pic>
      <p:cxnSp>
        <p:nvCxnSpPr>
          <p:cNvPr id="4" name="直接连接符 3"/>
          <p:cNvCxnSpPr/>
          <p:nvPr>
            <p:custDataLst>
              <p:tags r:id="rId7"/>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5" name="文本框 6"/>
          <p:cNvSpPr txBox="1"/>
          <p:nvPr>
            <p:custDataLst>
              <p:tags r:id="rId8"/>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一、数据预处理</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userDrawn="1">
            <p:custDataLst>
              <p:tags r:id="rId9"/>
            </p:custDataLst>
          </p:nvPr>
        </p:nvSpPr>
        <p:spPr>
          <a:xfrm>
            <a:off x="457200" y="984628"/>
            <a:ext cx="11275647" cy="4369314"/>
          </a:xfrm>
          <a:prstGeom prst="rect">
            <a:avLst/>
          </a:prstGeom>
          <a:solidFill>
            <a:schemeClr val="dk2">
              <a:lumMod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800">
              <a:solidFill>
                <a:schemeClr val="lt1"/>
              </a:solidFill>
              <a:latin typeface="微软雅黑" panose="020B0503020204020204" pitchFamily="34" charset="-122"/>
              <a:ea typeface="微软雅黑" panose="020B0503020204020204" pitchFamily="34" charset="-122"/>
              <a:sym typeface="+mn-ea"/>
            </a:endParaRPr>
          </a:p>
        </p:txBody>
      </p:sp>
      <p:sp>
        <p:nvSpPr>
          <p:cNvPr id="11" name="Title 6"/>
          <p:cNvSpPr txBox="1"/>
          <p:nvPr>
            <p:custDataLst>
              <p:tags r:id="rId10"/>
            </p:custDataLst>
          </p:nvPr>
        </p:nvSpPr>
        <p:spPr>
          <a:xfrm>
            <a:off x="1414145" y="267335"/>
            <a:ext cx="8209915" cy="4162425"/>
          </a:xfrm>
          <a:prstGeom prst="rect">
            <a:avLst/>
          </a:prstGeom>
          <a:noFill/>
          <a:ln w="3175">
            <a:noFill/>
            <a:prstDash val="dash"/>
          </a:ln>
        </p:spPr>
        <p:txBody>
          <a:bodyPr wrap="square" lIns="63490" tIns="25396" rIns="63490" bIns="25396"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30000"/>
              </a:lnSpc>
              <a:spcBef>
                <a:spcPts val="1000"/>
              </a:spcBef>
              <a:spcAft>
                <a:spcPts val="0"/>
              </a:spcAft>
              <a:buSzPct val="100000"/>
              <a:buFont typeface="Wingdings" panose="05000000000000000000" charset="0"/>
            </a:pPr>
            <a:r>
              <a:rPr lang="zh-CN"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）数据准备</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pt-BR"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链接: https://pan.baidu.com/s/1tKaERGWFPycqTC1cElvc9A 提取码: 6xm2</a:t>
            </a:r>
            <a:endParaRPr lang="zh-CN" altLang="pt-BR" sz="2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30000"/>
              </a:lnSpc>
              <a:spcBef>
                <a:spcPts val="1000"/>
              </a:spcBef>
              <a:spcAft>
                <a:spcPts val="0"/>
              </a:spcAft>
              <a:buSzPct val="100000"/>
              <a:buFont typeface="Wingdings" panose="05000000000000000000" charset="0"/>
            </a:pPr>
            <a:r>
              <a:rPr lang="zh-CN"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（2）创建预处理脚本并导包</a:t>
            </a:r>
            <a:endParaRPr lang="zh-CN"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2" indent="0" algn="l" fontAlgn="ctr">
              <a:lnSpc>
                <a:spcPct val="130000"/>
              </a:lnSpc>
              <a:spcBef>
                <a:spcPts val="0"/>
              </a:spcBef>
              <a:spcAft>
                <a:spcPts val="0"/>
              </a:spcAft>
              <a:buSzPct val="100000"/>
              <a:buFont typeface="Arial" panose="020B0604020202020204" pitchFamily="34" charset="0"/>
              <a:buNone/>
            </a:pPr>
            <a:r>
              <a:rPr lang="en-US" altLang="zh-CN" sz="1600" strike="noStrike" spc="100" baseline="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import numpy as np</a:t>
            </a:r>
            <a:endParaRPr lang="en-US" altLang="zh-CN" sz="1600" strike="noStrike" spc="100" baseline="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indent="0" algn="l" fontAlgn="ctr">
              <a:lnSpc>
                <a:spcPct val="130000"/>
              </a:lnSpc>
              <a:spcBef>
                <a:spcPts val="0"/>
              </a:spcBef>
              <a:spcAft>
                <a:spcPts val="0"/>
              </a:spcAft>
              <a:buSzPct val="100000"/>
              <a:buFont typeface="Arial" panose="020B0604020202020204" pitchFamily="34" charset="0"/>
              <a:buNone/>
            </a:pPr>
            <a:r>
              <a:rPr lang="en-US" altLang="zh-CN" sz="1600" strike="noStrike" spc="100" baseline="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from pandas import Series,DataFrame</a:t>
            </a:r>
            <a:endParaRPr lang="en-US" altLang="zh-CN" sz="1600" strike="noStrike" spc="100" baseline="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indent="0" algn="l" fontAlgn="ctr">
              <a:lnSpc>
                <a:spcPct val="130000"/>
              </a:lnSpc>
              <a:spcBef>
                <a:spcPts val="0"/>
              </a:spcBef>
              <a:spcAft>
                <a:spcPts val="0"/>
              </a:spcAft>
              <a:buSzPct val="100000"/>
              <a:buFont typeface="Arial" panose="020B0604020202020204" pitchFamily="34" charset="0"/>
              <a:buNone/>
            </a:pPr>
            <a:r>
              <a:rPr lang="en-US" altLang="zh-CN" sz="1600" strike="noStrike" spc="100" baseline="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import pandas as pd</a:t>
            </a:r>
            <a:endPar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08000" lvl="2" indent="0" algn="l" fontAlgn="ctr">
              <a:lnSpc>
                <a:spcPct val="130000"/>
              </a:lnSpc>
              <a:spcBef>
                <a:spcPts val="0"/>
              </a:spcBef>
              <a:spcAft>
                <a:spcPts val="0"/>
              </a:spcAft>
              <a:buSzPct val="100000"/>
              <a:buFont typeface="Arial" panose="020B0604020202020204" pitchFamily="34" charset="0"/>
              <a:buNone/>
            </a:pPr>
            <a:endParaRPr lang="zh-CN" altLang="zh-CN" sz="2000" strike="noStrike" spc="-49" baseline="0"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custDataLst>
              <p:tags r:id="rId11"/>
            </p:custDataLst>
          </p:nvPr>
        </p:nvSpPr>
        <p:spPr>
          <a:xfrm>
            <a:off x="1414145" y="3578312"/>
            <a:ext cx="3244968" cy="520563"/>
          </a:xfrm>
          <a:prstGeom prst="rect">
            <a:avLst/>
          </a:prstGeom>
          <a:noFill/>
        </p:spPr>
        <p:txBody>
          <a:bodyPr wrap="none" rtlCol="0" anchor="t"/>
          <a:p>
            <a:pPr algn="l"/>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导入数据文件</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#导入数据</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file_path = 'E:/shuju/朝阳医院2018年销售数据.csv'</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dataDF = pd.read_csv(file_path)</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print(dataDF.head())</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 name="图片 5"/>
          <p:cNvPicPr>
            <a:picLocks noChangeAspect="1"/>
          </p:cNvPicPr>
          <p:nvPr>
            <p:custDataLst>
              <p:tags r:id="rId12"/>
            </p:custDataLst>
          </p:nvPr>
        </p:nvPicPr>
        <p:blipFill>
          <a:blip r:embed="rId13"/>
          <a:stretch>
            <a:fillRect/>
          </a:stretch>
        </p:blipFill>
        <p:spPr>
          <a:xfrm>
            <a:off x="1196763" y="5233534"/>
            <a:ext cx="9261837" cy="1472395"/>
          </a:xfrm>
          <a:prstGeom prst="rect">
            <a:avLst/>
          </a:prstGeom>
        </p:spPr>
      </p:pic>
    </p:spTree>
    <p:custDataLst>
      <p:tags r:id="rId1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71" name=""/>
        <p:cNvGrpSpPr/>
        <p:nvPr/>
      </p:nvGrpSpPr>
      <p:grpSpPr>
        <a:xfrm>
          <a:off x="0" y="0"/>
          <a:ext cx="0" cy="0"/>
          <a:chOff x="0" y="0"/>
          <a:chExt cx="0" cy="0"/>
        </a:xfrm>
      </p:grpSpPr>
      <p:sp>
        <p:nvSpPr>
          <p:cNvPr id="8" name="矩形 7"/>
          <p:cNvSpPr/>
          <p:nvPr userDrawn="1">
            <p:custDataLst>
              <p:tags r:id="rId1"/>
            </p:custDataLst>
          </p:nvPr>
        </p:nvSpPr>
        <p:spPr>
          <a:xfrm>
            <a:off x="579199" y="610957"/>
            <a:ext cx="11031666" cy="5942156"/>
          </a:xfrm>
          <a:prstGeom prst="rect">
            <a:avLst/>
          </a:pr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2"/>
            </p:custDataLst>
          </p:nvPr>
        </p:nvPicPr>
        <p:blipFill rotWithShape="1">
          <a:blip r:embed="rId3"/>
          <a:srcRect l="17781" r="17781"/>
          <a:stretch>
            <a:fillRect/>
          </a:stretch>
        </p:blipFill>
        <p:spPr>
          <a:xfrm>
            <a:off x="982345" y="1341120"/>
            <a:ext cx="4502150" cy="1629410"/>
          </a:xfrm>
          <a:custGeom>
            <a:avLst/>
            <a:gdLst/>
            <a:ahLst/>
            <a:cxnLst>
              <a:cxn ang="3">
                <a:pos x="hc" y="t"/>
              </a:cxn>
              <a:cxn ang="cd2">
                <a:pos x="l" y="vc"/>
              </a:cxn>
              <a:cxn ang="cd4">
                <a:pos x="hc" y="b"/>
              </a:cxn>
              <a:cxn ang="0">
                <a:pos x="r" y="vc"/>
              </a:cxn>
            </a:cxnLst>
            <a:rect l="l" t="t" r="r" b="b"/>
            <a:pathLst>
              <a:path w="4320" h="2160">
                <a:moveTo>
                  <a:pt x="0" y="0"/>
                </a:moveTo>
                <a:lnTo>
                  <a:pt x="4320" y="0"/>
                </a:lnTo>
                <a:lnTo>
                  <a:pt x="4320" y="2160"/>
                </a:lnTo>
                <a:lnTo>
                  <a:pt x="0" y="2160"/>
                </a:lnTo>
                <a:close/>
              </a:path>
            </a:pathLst>
          </a:custGeom>
        </p:spPr>
      </p:pic>
      <p:sp>
        <p:nvSpPr>
          <p:cNvPr id="11" name="Title 6"/>
          <p:cNvSpPr txBox="1"/>
          <p:nvPr>
            <p:custDataLst>
              <p:tags r:id="rId4"/>
            </p:custDataLst>
          </p:nvPr>
        </p:nvSpPr>
        <p:spPr>
          <a:xfrm>
            <a:off x="5793105" y="836295"/>
            <a:ext cx="5365750" cy="3495040"/>
          </a:xfrm>
          <a:prstGeom prst="rect">
            <a:avLst/>
          </a:prstGeom>
          <a:noFill/>
          <a:ln w="3175">
            <a:noFill/>
            <a:prstDash val="dash"/>
          </a:ln>
        </p:spPr>
        <p:txBody>
          <a:bodyPr wrap="square" lIns="63490" tIns="25396" rIns="63490" bIns="25396"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algn="l" fontAlgn="ctr">
              <a:lnSpc>
                <a:spcPct val="130000"/>
              </a:lnSpc>
              <a:spcBef>
                <a:spcPts val="1000"/>
              </a:spcBef>
              <a:spcAft>
                <a:spcPts val="0"/>
              </a:spcAft>
              <a:buClrTx/>
              <a:buSzTx/>
              <a:buFont typeface="Wingdings" panose="05000000000000000000" charset="0"/>
              <a:buNone/>
            </a:pPr>
            <a:r>
              <a:rPr lang="zh-CN"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（4）查看数据基本信息</a:t>
            </a:r>
            <a:endParaRPr lang="zh-CN"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#查看基本信息</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#查看数据几行几列</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print(dataDF.shape)</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#查看索引</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print(dataDF.index)</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#查看每一列的列表头内容</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print(dataDF.columns)</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#查看每一列数据统计数目</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print(dataDF.count())</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总共有6575行7列数据</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 name="图片 0"/>
          <p:cNvPicPr/>
          <p:nvPr userDrawn="1">
            <p:custDataLst>
              <p:tags r:id="rId5"/>
            </p:custDataLst>
          </p:nvPr>
        </p:nvPicPr>
        <p:blipFill>
          <a:blip r:embed="rId6" r:link="rId7" cstate="email"/>
          <a:stretch>
            <a:fillRect/>
          </a:stretch>
        </p:blipFill>
        <p:spPr>
          <a:xfrm>
            <a:off x="0" y="0"/>
            <a:ext cx="719977" cy="682458"/>
          </a:xfrm>
          <a:prstGeom prst="rect">
            <a:avLst/>
          </a:prstGeom>
        </p:spPr>
      </p:pic>
      <p:pic>
        <p:nvPicPr>
          <p:cNvPr id="3" name="图片 2"/>
          <p:cNvPicPr/>
          <p:nvPr userDrawn="1">
            <p:custDataLst>
              <p:tags r:id="rId8"/>
            </p:custDataLst>
          </p:nvPr>
        </p:nvPicPr>
        <p:blipFill>
          <a:blip r:embed="rId9" r:link="rId10" cstate="email"/>
          <a:stretch>
            <a:fillRect/>
          </a:stretch>
        </p:blipFill>
        <p:spPr>
          <a:xfrm>
            <a:off x="11470117" y="0"/>
            <a:ext cx="719977" cy="492661"/>
          </a:xfrm>
          <a:prstGeom prst="rect">
            <a:avLst/>
          </a:prstGeom>
        </p:spPr>
      </p:pic>
      <p:cxnSp>
        <p:nvCxnSpPr>
          <p:cNvPr id="5" name="直接连接符 4"/>
          <p:cNvCxnSpPr/>
          <p:nvPr>
            <p:custDataLst>
              <p:tags r:id="rId11"/>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2"/>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一、数据预处理</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579120" y="3069590"/>
            <a:ext cx="5476240" cy="1450975"/>
          </a:xfrm>
          <a:prstGeom prst="rect">
            <a:avLst/>
          </a:prstGeom>
          <a:noFill/>
        </p:spPr>
        <p:txBody>
          <a:bodyPr wrap="square" rtlCol="0" anchor="t">
            <a:spAutoFit/>
          </a:bodyPr>
          <a:p>
            <a:pPr lvl="0" indent="0" algn="l" fontAlgn="ctr">
              <a:lnSpc>
                <a:spcPct val="130000"/>
              </a:lnSpc>
              <a:spcBef>
                <a:spcPts val="1000"/>
              </a:spcBef>
              <a:spcAft>
                <a:spcPts val="0"/>
              </a:spcAft>
              <a:buSzPct val="100000"/>
              <a:buFont typeface="Wingdings" panose="05000000000000000000" charset="0"/>
              <a:buNone/>
            </a:pPr>
            <a:r>
              <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（5）列重命名</a:t>
            </a:r>
            <a:endPar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dataDF.rename(columns={'购药时间':'销售时间'},inplace=True)</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None/>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print(dataDF.head())</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2" name="图片 11"/>
          <p:cNvPicPr>
            <a:picLocks noChangeAspect="1"/>
          </p:cNvPicPr>
          <p:nvPr>
            <p:custDataLst>
              <p:tags r:id="rId13"/>
            </p:custDataLst>
          </p:nvPr>
        </p:nvPicPr>
        <p:blipFill rotWithShape="1">
          <a:blip r:embed="rId14"/>
          <a:srcRect l="26918" r="26918"/>
          <a:stretch>
            <a:fillRect/>
          </a:stretch>
        </p:blipFill>
        <p:spPr>
          <a:xfrm>
            <a:off x="3609975" y="4175125"/>
            <a:ext cx="7336790" cy="2380615"/>
          </a:xfrm>
          <a:custGeom>
            <a:avLst/>
            <a:gdLst/>
            <a:ahLst/>
            <a:cxnLst>
              <a:cxn ang="3">
                <a:pos x="hc" y="t"/>
              </a:cxn>
              <a:cxn ang="cd2">
                <a:pos x="l" y="vc"/>
              </a:cxn>
              <a:cxn ang="cd4">
                <a:pos x="hc" y="b"/>
              </a:cxn>
              <a:cxn ang="0">
                <a:pos x="r" y="vc"/>
              </a:cxn>
            </a:cxnLst>
            <a:rect l="l" t="t" r="r" b="b"/>
            <a:pathLst>
              <a:path w="19200" h="7200">
                <a:moveTo>
                  <a:pt x="0" y="0"/>
                </a:moveTo>
                <a:lnTo>
                  <a:pt x="19200" y="0"/>
                </a:lnTo>
                <a:lnTo>
                  <a:pt x="19200" y="7200"/>
                </a:lnTo>
                <a:lnTo>
                  <a:pt x="0" y="7200"/>
                </a:lnTo>
                <a:lnTo>
                  <a:pt x="0" y="0"/>
                </a:lnTo>
                <a:close/>
              </a:path>
            </a:pathLst>
          </a:custGeom>
        </p:spPr>
      </p:pic>
    </p:spTree>
    <p:custDataLst>
      <p:tags r:id="rId1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79" name=""/>
        <p:cNvGrpSpPr/>
        <p:nvPr/>
      </p:nvGrpSpPr>
      <p:grpSpPr>
        <a:xfrm>
          <a:off x="0" y="0"/>
          <a:ext cx="0" cy="0"/>
          <a:chOff x="0" y="0"/>
          <a:chExt cx="0" cy="0"/>
        </a:xfrm>
      </p:grpSpPr>
      <p:sp>
        <p:nvSpPr>
          <p:cNvPr id="5" name="文本框 3"/>
          <p:cNvSpPr txBox="1"/>
          <p:nvPr/>
        </p:nvSpPr>
        <p:spPr>
          <a:xfrm>
            <a:off x="971550" y="897890"/>
            <a:ext cx="5797550" cy="5514975"/>
          </a:xfrm>
          <a:prstGeom prst="rect">
            <a:avLst/>
          </a:prstGeom>
          <a:noFill/>
        </p:spPr>
        <p:txBody>
          <a:bodyPr wrap="square" rtlCol="0">
            <a:normAutofit fontScale="25000"/>
          </a:bodyPr>
          <a:p>
            <a:pPr marL="508000" lvl="2" algn="l" fontAlgn="ctr">
              <a:lnSpc>
                <a:spcPct val="130000"/>
              </a:lnSpc>
              <a:spcBef>
                <a:spcPts val="0"/>
              </a:spcBef>
              <a:spcAft>
                <a:spcPts val="0"/>
              </a:spcAft>
              <a:buClrTx/>
              <a:buSzTx/>
              <a:buNone/>
            </a:pPr>
            <a:r>
              <a:rPr lang="zh-CN" altLang="zh-CN" sz="67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8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（6）缺失值处理</a:t>
            </a:r>
            <a:b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获取的数据中很有可能存在缺失值，通过查看基本信息可以推测“购药时间”和“社保卡号”这两列存在缺失值，如果不处理这些缺失值会干扰后面的数据分析结果。缺失数据常用的处理方式为删除含有缺失数据的记录或者利用算法去补全缺失数据。在本次案例中为求方便，直接使用dropna函数删除缺失数据，具体如下：</a:t>
            </a:r>
            <a:endPar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#缺失值处理</a:t>
            </a:r>
            <a:endPar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print('删除缺失值前:', dataDF.shape)</a:t>
            </a:r>
            <a:endPar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print(dataDF.info())</a:t>
            </a:r>
            <a:endPar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#删除缺失值</a:t>
            </a:r>
            <a:endPar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dataDF = dataDF.dropna(subset=['销售时间','社保卡号'], how='any')</a:t>
            </a:r>
            <a:endPar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print('\n删除缺失值后',dataDF.shape)</a:t>
            </a:r>
            <a:endPar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None/>
            </a:pPr>
            <a:r>
              <a:rPr lang="en-US" altLang="zh-CN" sz="6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print(dataDF.info())</a:t>
            </a:r>
            <a:br>
              <a:rPr lang="zh-CN" altLang="en-US" sz="6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b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6"/>
          <p:cNvPicPr>
            <a:picLocks noChangeAspect="1"/>
          </p:cNvPicPr>
          <p:nvPr/>
        </p:nvPicPr>
        <p:blipFill>
          <a:blip r:embed="rId1"/>
          <a:srcRect r="21255"/>
          <a:stretch>
            <a:fillRect/>
          </a:stretch>
        </p:blipFill>
        <p:spPr>
          <a:xfrm>
            <a:off x="7062470" y="3861435"/>
            <a:ext cx="3465830" cy="2941955"/>
          </a:xfrm>
          <a:prstGeom prst="rect">
            <a:avLst/>
          </a:prstGeom>
        </p:spPr>
      </p:pic>
      <p:pic>
        <p:nvPicPr>
          <p:cNvPr id="3" name="图片 8"/>
          <p:cNvPicPr>
            <a:picLocks noChangeAspect="1"/>
          </p:cNvPicPr>
          <p:nvPr/>
        </p:nvPicPr>
        <p:blipFill>
          <a:blip r:embed="rId2"/>
          <a:stretch>
            <a:fillRect/>
          </a:stretch>
        </p:blipFill>
        <p:spPr>
          <a:xfrm>
            <a:off x="6958965" y="1079500"/>
            <a:ext cx="3569335" cy="2760980"/>
          </a:xfrm>
          <a:prstGeom prst="rect">
            <a:avLst/>
          </a:prstGeom>
        </p:spPr>
      </p:pic>
      <p:pic>
        <p:nvPicPr>
          <p:cNvPr id="1" name="图片 0"/>
          <p:cNvPicPr/>
          <p:nvPr userDrawn="1">
            <p:custDataLst>
              <p:tags r:id="rId3"/>
            </p:custDataLst>
          </p:nvPr>
        </p:nvPicPr>
        <p:blipFill>
          <a:blip r:embed="rId4" r:link="rId5" cstate="email"/>
          <a:stretch>
            <a:fillRect/>
          </a:stretch>
        </p:blipFill>
        <p:spPr>
          <a:xfrm>
            <a:off x="0" y="0"/>
            <a:ext cx="719977" cy="682458"/>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0117" y="0"/>
            <a:ext cx="719977" cy="492661"/>
          </a:xfrm>
          <a:prstGeom prst="rect">
            <a:avLst/>
          </a:prstGeom>
        </p:spPr>
      </p:pic>
      <p:cxnSp>
        <p:nvCxnSpPr>
          <p:cNvPr id="9" name="直接连接符 8"/>
          <p:cNvCxnSpPr/>
          <p:nvPr>
            <p:custDataLst>
              <p:tags r:id="rId9"/>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0" name="文本框 6"/>
          <p:cNvSpPr txBox="1"/>
          <p:nvPr>
            <p:custDataLst>
              <p:tags r:id="rId10"/>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一、数据预处理</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80" name=""/>
        <p:cNvGrpSpPr/>
        <p:nvPr/>
      </p:nvGrpSpPr>
      <p:grpSpPr>
        <a:xfrm>
          <a:off x="0" y="0"/>
          <a:ext cx="0" cy="0"/>
          <a:chOff x="0" y="0"/>
          <a:chExt cx="0" cy="0"/>
        </a:xfrm>
      </p:grpSpPr>
      <p:sp>
        <p:nvSpPr>
          <p:cNvPr id="8" name="矩形 7"/>
          <p:cNvSpPr/>
          <p:nvPr userDrawn="1">
            <p:custDataLst>
              <p:tags r:id="rId1"/>
            </p:custDataLst>
          </p:nvPr>
        </p:nvSpPr>
        <p:spPr>
          <a:xfrm>
            <a:off x="1145015" y="861773"/>
            <a:ext cx="9899971" cy="5332574"/>
          </a:xfrm>
          <a:prstGeom prst="rect">
            <a:avLst/>
          </a:pr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pic>
        <p:nvPicPr>
          <p:cNvPr id="1" name="图片 0"/>
          <p:cNvPicPr/>
          <p:nvPr userDrawn="1">
            <p:custDataLst>
              <p:tags r:id="rId2"/>
            </p:custDataLst>
          </p:nvPr>
        </p:nvPicPr>
        <p:blipFill>
          <a:blip r:embed="rId3" r:link="rId4" cstate="email"/>
          <a:stretch>
            <a:fillRect/>
          </a:stretch>
        </p:blipFill>
        <p:spPr>
          <a:xfrm>
            <a:off x="0" y="0"/>
            <a:ext cx="719977" cy="682458"/>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0117" y="0"/>
            <a:ext cx="719977" cy="492661"/>
          </a:xfrm>
          <a:prstGeom prst="rect">
            <a:avLst/>
          </a:prstGeom>
        </p:spPr>
      </p:pic>
      <p:cxnSp>
        <p:nvCxnSpPr>
          <p:cNvPr id="11" name="直接连接符 10"/>
          <p:cNvCxnSpPr/>
          <p:nvPr>
            <p:custDataLst>
              <p:tags r:id="rId8"/>
            </p:custDataLst>
          </p:nvPr>
        </p:nvCxnSpPr>
        <p:spPr>
          <a:xfrm>
            <a:off x="457133" y="914578"/>
            <a:ext cx="11275927" cy="12698"/>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2" name="文本框 6"/>
          <p:cNvSpPr txBox="1"/>
          <p:nvPr>
            <p:custDataLst>
              <p:tags r:id="rId9"/>
            </p:custDataLst>
          </p:nvPr>
        </p:nvSpPr>
        <p:spPr>
          <a:xfrm>
            <a:off x="457133" y="152533"/>
            <a:ext cx="11275927" cy="609510"/>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一、数据预处理</a:t>
            </a:r>
            <a:endParaRPr lang="zh-CN" altLang="zh-CN" sz="36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userDrawn="1">
            <p:custDataLst>
              <p:tags r:id="rId10"/>
            </p:custDataLst>
          </p:nvPr>
        </p:nvSpPr>
        <p:spPr>
          <a:xfrm>
            <a:off x="1272015" y="988773"/>
            <a:ext cx="9899971" cy="5332574"/>
          </a:xfrm>
          <a:prstGeom prst="rect">
            <a:avLst/>
          </a:pr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l">
              <a:lnSpc>
                <a:spcPct val="100000"/>
              </a:lnSpc>
              <a:spcBef>
                <a:spcPts val="0"/>
              </a:spcBef>
              <a:spcAft>
                <a:spcPts val="0"/>
              </a:spcAft>
              <a:buSzPct val="100000"/>
            </a:pPr>
            <a:endPar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a:lnSpc>
                <a:spcPct val="100000"/>
              </a:lnSpc>
              <a:spcBef>
                <a:spcPts val="0"/>
              </a:spcBef>
              <a:spcAft>
                <a:spcPts val="0"/>
              </a:spcAft>
              <a:buSzPct val="100000"/>
            </a:pPr>
            <a:r>
              <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（8）异常值处理</a:t>
            </a:r>
            <a:endPar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p:cNvPicPr>
            <a:picLocks noChangeAspect="1"/>
          </p:cNvPicPr>
          <p:nvPr>
            <p:custDataLst>
              <p:tags r:id="rId11"/>
            </p:custDataLst>
          </p:nvPr>
        </p:nvPicPr>
        <p:blipFill rotWithShape="1">
          <a:blip r:embed="rId12"/>
          <a:srcRect l="31010" r="31010"/>
          <a:stretch>
            <a:fillRect/>
          </a:stretch>
        </p:blipFill>
        <p:spPr>
          <a:xfrm>
            <a:off x="334010" y="1343025"/>
            <a:ext cx="5490845" cy="2102485"/>
          </a:xfrm>
          <a:custGeom>
            <a:avLst/>
            <a:gdLst/>
            <a:ahLst/>
            <a:cxnLst>
              <a:cxn ang="3">
                <a:pos x="hc" y="t"/>
              </a:cxn>
              <a:cxn ang="cd2">
                <a:pos x="l" y="vc"/>
              </a:cxn>
              <a:cxn ang="cd4">
                <a:pos x="hc" y="b"/>
              </a:cxn>
              <a:cxn ang="0">
                <a:pos x="r" y="vc"/>
              </a:cxn>
            </a:cxnLst>
            <a:rect l="l" t="t" r="r" b="b"/>
            <a:pathLst>
              <a:path w="4320" h="2160">
                <a:moveTo>
                  <a:pt x="0" y="0"/>
                </a:moveTo>
                <a:lnTo>
                  <a:pt x="4320" y="0"/>
                </a:lnTo>
                <a:lnTo>
                  <a:pt x="4320" y="2160"/>
                </a:lnTo>
                <a:lnTo>
                  <a:pt x="0" y="2160"/>
                </a:lnTo>
                <a:close/>
              </a:path>
            </a:pathLst>
          </a:custGeom>
        </p:spPr>
      </p:pic>
      <p:sp>
        <p:nvSpPr>
          <p:cNvPr id="16" name="Title 6"/>
          <p:cNvSpPr txBox="1"/>
          <p:nvPr>
            <p:custDataLst>
              <p:tags r:id="rId13"/>
            </p:custDataLst>
          </p:nvPr>
        </p:nvSpPr>
        <p:spPr>
          <a:xfrm>
            <a:off x="5645150" y="908050"/>
            <a:ext cx="4993640" cy="3415030"/>
          </a:xfrm>
          <a:prstGeom prst="rect">
            <a:avLst/>
          </a:prstGeom>
          <a:noFill/>
          <a:ln w="3175">
            <a:noFill/>
            <a:prstDash val="dash"/>
          </a:ln>
        </p:spPr>
        <p:txBody>
          <a:bodyPr wrap="square" lIns="63490" tIns="25396" rIns="63490" bIns="25396"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此时时间是没有按顺序排列的，所以还是需要排序一下，排序之后索引会被打乱，所以也需要重置一下索引。其中by:表示按哪一列进行排序，ascending=True表示升序排列，ascending=False表示降序排列</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#数据排序</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dataDF = dataDF.sort_values(by='销售时间', ascending=True)</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dataDF = dataDF.reset_index(drop=True)</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08000" lvl="2" algn="l" fontAlgn="ctr">
              <a:lnSpc>
                <a:spcPct val="130000"/>
              </a:lnSpc>
              <a:spcBef>
                <a:spcPts val="0"/>
              </a:spcBef>
              <a:spcAft>
                <a:spcPts val="0"/>
              </a:spcAft>
              <a:buClrTx/>
              <a:buSzTx/>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print(dataDF.head())</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1126490" y="888365"/>
            <a:ext cx="6096000" cy="398780"/>
          </a:xfrm>
          <a:prstGeom prst="rect">
            <a:avLst/>
          </a:prstGeom>
          <a:noFill/>
        </p:spPr>
        <p:txBody>
          <a:bodyPr wrap="square" rtlCol="0" anchor="t">
            <a:spAutoFit/>
          </a:bodyPr>
          <a:p>
            <a:pPr marL="0" indent="0" algn="l">
              <a:lnSpc>
                <a:spcPct val="100000"/>
              </a:lnSpc>
              <a:spcBef>
                <a:spcPts val="0"/>
              </a:spcBef>
              <a:spcAft>
                <a:spcPts val="0"/>
              </a:spcAft>
              <a:buSzPct val="100000"/>
            </a:pPr>
            <a:r>
              <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）数据排序</a:t>
            </a:r>
            <a:endParaRPr lang="zh-CN" altLang="zh-CN" sz="2000" spc="-49" smtClean="0">
              <a:ln w="3175">
                <a:noFill/>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文本框 17"/>
          <p:cNvSpPr txBox="1"/>
          <p:nvPr/>
        </p:nvSpPr>
        <p:spPr>
          <a:xfrm>
            <a:off x="1054100" y="4078605"/>
            <a:ext cx="8442325" cy="2914015"/>
          </a:xfrm>
          <a:prstGeom prst="rect">
            <a:avLst/>
          </a:prstGeom>
          <a:noFill/>
        </p:spPr>
        <p:txBody>
          <a:bodyPr wrap="square" rtlCol="0" anchor="t">
            <a:spAutoFit/>
          </a:bodyPr>
          <a:p>
            <a:pPr marL="285750" lvl="0" indent="-285750" algn="l" fontAlgn="ctr">
              <a:lnSpc>
                <a:spcPct val="60000"/>
              </a:lnSpc>
              <a:spcBef>
                <a:spcPts val="1000"/>
              </a:spcBef>
              <a:spcAft>
                <a:spcPts val="0"/>
              </a:spcAft>
              <a:buSzPct val="100000"/>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先查看数据的描述统计信息</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60000"/>
              </a:lnSpc>
              <a:spcBef>
                <a:spcPts val="1000"/>
              </a:spcBef>
              <a:spcAft>
                <a:spcPts val="0"/>
              </a:spcAft>
              <a:buSzPct val="100000"/>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#查看描述统计信息</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60000"/>
              </a:lnSpc>
              <a:spcBef>
                <a:spcPts val="1000"/>
              </a:spcBef>
              <a:spcAft>
                <a:spcPts val="0"/>
              </a:spcAft>
              <a:buSzPct val="100000"/>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dataDF.describe()</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l" fontAlgn="ctr">
              <a:lnSpc>
                <a:spcPct val="100000"/>
              </a:lnSpc>
              <a:spcBef>
                <a:spcPts val="1000"/>
              </a:spcBef>
              <a:spcAft>
                <a:spcPts val="0"/>
              </a:spcAft>
              <a:buSzPct val="100000"/>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通过</a:t>
            </a:r>
            <a:r>
              <a:rPr lang="zh-CN" altLang="en-US"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描述统计信息可以看到，“销售数量”、“应收金额”、“实收金额”这三列数据的最小值出现了负数，这明显不符合常理，数据中存在异常值的干扰，因此要对数据进一步处理，以排除异常值的影响：</a:t>
            </a:r>
            <a:endParaRPr lang="zh-CN" altLang="en-US"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50000"/>
              </a:lnSpc>
              <a:spcBef>
                <a:spcPts val="1000"/>
              </a:spcBef>
              <a:spcAft>
                <a:spcPts val="0"/>
              </a:spcAft>
              <a:buSzPct val="100000"/>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#将'销售数量'这一列小于0的数据排除掉</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50000"/>
              </a:lnSpc>
              <a:spcBef>
                <a:spcPts val="1000"/>
              </a:spcBef>
              <a:spcAft>
                <a:spcPts val="0"/>
              </a:spcAft>
              <a:buSzPct val="100000"/>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pop = dataDF.loc[:,'销售数量'] &gt; 0</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50000"/>
              </a:lnSpc>
              <a:spcBef>
                <a:spcPts val="1000"/>
              </a:spcBef>
              <a:spcAft>
                <a:spcPts val="0"/>
              </a:spcAft>
              <a:buSzPct val="100000"/>
              <a:buFont typeface="Wingdings" panose="05000000000000000000" charset="0"/>
              <a:buChar char="l"/>
            </a:pPr>
            <a:r>
              <a:rPr lang="en-US" altLang="zh-CN" sz="1600" spc="10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dataDF = dataDF.loc[pop,:]</a:t>
            </a:r>
            <a:endParaRPr lang="en-US" altLang="zh-CN" sz="1600" spc="10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50000"/>
              </a:lnSpc>
              <a:spcBef>
                <a:spcPts val="1000"/>
              </a:spcBef>
              <a:spcAft>
                <a:spcPts val="0"/>
              </a:spcAft>
              <a:buSzPct val="100000"/>
              <a:buFont typeface="Wingdings" panose="05000000000000000000" charset="0"/>
              <a:buChar char="l"/>
            </a:pPr>
            <a:r>
              <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print(dataDF.describe())</a:t>
            </a: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50000"/>
              </a:lnSpc>
              <a:spcBef>
                <a:spcPts val="1000"/>
              </a:spcBef>
              <a:spcAft>
                <a:spcPts val="0"/>
              </a:spcAft>
              <a:buSzPct val="100000"/>
              <a:buFont typeface="Wingdings" panose="05000000000000000000" charset="0"/>
              <a:buChar char="l"/>
            </a:pPr>
            <a:endParaRPr lang="en-US" altLang="zh-CN" sz="16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4"/>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1"/>
  <p:tag name="KSO_WM_UNIT_ID" val="_16*i*1"/>
  <p:tag name="KSO_WM_UNIT_BK_DARK_LIGHT" val="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1"/>
  <p:tag name="KSO_WM_UNIT_ID" val="_17*i*1"/>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87"/>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87"/>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custom"/>
  <p:tag name="KSO_WM_TEMPLATE_INDEX" val="20204587"/>
  <p:tag name="KSO_WM_TEMPLATE_SUBCATEGORY" val="0"/>
  <p:tag name="KSO_WM_TEMPLATE_MASTER_TYPE" val="1"/>
  <p:tag name="KSO_WM_TEMPLATE_COLOR_TYPE" val="1"/>
  <p:tag name="KSO_WM_TEMPLATE_MASTER_THUMB_INDEX" val="12"/>
  <p:tag name="KSO_WM_TEMPLATE_THUMBS_INDEX" val="1、4、7、9、12、16、20、23、24、25、26、27、30、33、37、38、39、4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TEMPLATE_CATEGORY" val="custom"/>
  <p:tag name="KSO_WM_TEMPLATE_INDEX" val="20204587"/>
  <p:tag name="KSO_WM_UNIT_ID" val="custom20204587_1*i*1"/>
  <p:tag name="KSO_WM_UNIT_TEXT_FILL_FORE_SCHEMECOLOR_INDEX_BRIGHTNESS" val="0.15"/>
  <p:tag name="KSO_WM_UNIT_TEXT_FILL_FORE_SCHEMECOLOR_INDEX" val="1"/>
  <p:tag name="KSO_WM_UNIT_TEXT_FILL_TYPE" val="1"/>
</p:tagLst>
</file>

<file path=ppt/tags/tag142.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LAYERLEVEL" val="1"/>
  <p:tag name="KSO_WM_TAG_VERSION" val="1.0"/>
  <p:tag name="KSO_WM_UNIT_PRESET_TEXT" val="企业文化介绍"/>
  <p:tag name="KSO_WM_TEMPLATE_CATEGORY" val="custom"/>
  <p:tag name="KSO_WM_TEMPLATE_INDEX" val="20204587"/>
  <p:tag name="KSO_WM_UNIT_ID" val="custom20204587_1*a*1"/>
  <p:tag name="KSO_WM_UNIT_ISNUMDGMTITLE" val="0"/>
  <p:tag name="KSO_WM_UNIT_TEXT_FILL_FORE_SCHEMECOLOR_INDEX_BRIGHTNESS" val="0.15"/>
  <p:tag name="KSO_WM_UNIT_TEXT_FILL_FORE_SCHEMECOLOR_INDEX" val="13"/>
  <p:tag name="KSO_WM_UNIT_TEXT_FILL_TYPE" val="1"/>
</p:tagLst>
</file>

<file path=ppt/tags/tag143.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LAYERLEVEL" val="1"/>
  <p:tag name="KSO_WM_TAG_VERSION" val="1.0"/>
  <p:tag name="KSO_WM_UNIT_PRESET_TEXT" val="单击此处添加副标题内容"/>
  <p:tag name="KSO_WM_TEMPLATE_CATEGORY" val="custom"/>
  <p:tag name="KSO_WM_TEMPLATE_INDEX" val="20204587"/>
  <p:tag name="KSO_WM_UNIT_ID" val="custom20204587_1*b*1"/>
  <p:tag name="KSO_WM_UNIT_ISNUMDGMTITLE" val="0"/>
  <p:tag name="KSO_WM_UNIT_TEXT_FILL_FORE_SCHEMECOLOR_INDEX_BRIGHTNESS" val="0.15"/>
  <p:tag name="KSO_WM_UNIT_TEXT_FILL_FORE_SCHEMECOLOR_INDEX" val="13"/>
  <p:tag name="KSO_WM_UNIT_TEXT_FILL_TYPE" val="1"/>
</p:tagLst>
</file>

<file path=ppt/tags/tag144.xml><?xml version="1.0" encoding="utf-8"?>
<p:tagLst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1"/>
  <p:tag name="KSO_WM_TEMPLATE_CATEGORY" val="custom"/>
  <p:tag name="KSO_WM_TEMPLATE_INDEX" val="20204587"/>
  <p:tag name="KSO_WM_SLIDE_ID" val="custom20204587_1"/>
  <p:tag name="KSO_WM_TEMPLATE_MASTER_THUMB_INDEX" val="12"/>
  <p:tag name="KSO_WM_TEMPLATE_THUMBS_INDEX" val="1、4、7、9、12、16、20、23、24、25、26、27、30、33、37、38、39、40"/>
</p:tagLst>
</file>

<file path=ppt/tags/tag1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Lst>
</file>

<file path=ppt/tags/tag1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Lst>
</file>

<file path=ppt/tags/tag14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就是您思想的提炼。"/>
  <p:tag name="KSO_WM_UNIT_NOCLEAR" val="0"/>
  <p:tag name="KSO_WM_UNIT_HIGHLIGHT" val="0"/>
  <p:tag name="KSO_WM_UNIT_COMPATIBLE" val="0"/>
  <p:tag name="KSO_WM_UNIT_DIAGRAM_ISNUMVISUAL" val="0"/>
  <p:tag name="KSO_WM_UNIT_DIAGRAM_ISREFERUNIT" val="0"/>
  <p:tag name="KSO_WM_DIAGRAM_GROUP_CODE" val="l1l2-1"/>
  <p:tag name="KSO_WM_UNIT_ID" val="diagram20219430_1*l_h_f*1_1_1"/>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ASSEMBLE_CHIP_INDEX" val="10f08ce54965446089f99b0d9a48ce2a"/>
  <p:tag name="KSO_WM_UNIT_VALUE" val="135"/>
  <p:tag name="KSO_WM_UNIT_TEXT_FILL_FORE_SCHEMECOLOR_INDEX_BRIGHTNESS" val="0.35"/>
  <p:tag name="KSO_WM_UNIT_TEXT_FILL_FORE_SCHEMECOLOR_INDEX" val="13"/>
  <p:tag name="KSO_WM_UNIT_TEXT_FILL_TYPE" val="1"/>
  <p:tag name="KSO_WM_UNIT_USESOURCEFORMAT_APPLY" val="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1_1_12"/>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ASSEMBLE_CHIP_INDEX" val="10f08ce54965446089f99b0d9a48ce2a"/>
  <p:tag name="KSO_WM_UNIT_VALUE" val="99"/>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SUBTYPE" val="d"/>
  <p:tag name="KSO_WM_UNIT_ID" val="diagram20219430_1*l_h_i*1_1_1"/>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ASSEMBLE_CHIP_INDEX" val="10f08ce54965446089f99b0d9a48ce2a"/>
  <p:tag name="KSO_WM_UNIT_VALUE" val="1"/>
  <p:tag name="KSO_WM_UNIT_TEXT_FILL_FORE_SCHEMECOLOR_INDEX_BRIGHTNESS" val="0.25"/>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3"/>
  <p:tag name="KSO_WM_UNIT_ID" val="diagram20219430_1*l_h_i*2_1_13"/>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2"/>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14"/>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1"/>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2"/>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3"/>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4"/>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5"/>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6"/>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7"/>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9"/>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10"/>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11"/>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6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就是您思想的提炼。"/>
  <p:tag name="KSO_WM_UNIT_NOCLEAR" val="0"/>
  <p:tag name="KSO_WM_UNIT_HIGHLIGHT" val="0"/>
  <p:tag name="KSO_WM_UNIT_COMPATIBLE" val="0"/>
  <p:tag name="KSO_WM_UNIT_DIAGRAM_ISNUMVISUAL" val="0"/>
  <p:tag name="KSO_WM_UNIT_DIAGRAM_ISREFERUNIT" val="0"/>
  <p:tag name="KSO_WM_DIAGRAM_GROUP_CODE" val="l1l2-1"/>
  <p:tag name="KSO_WM_UNIT_ID" val="diagram20219430_1*l_h_f*1_2_1"/>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ASSEMBLE_CHIP_INDEX" val="10f08ce54965446089f99b0d9a48ce2a"/>
  <p:tag name="KSO_WM_UNIT_VALUE" val="135"/>
  <p:tag name="KSO_WM_UNIT_TEXT_FILL_FORE_SCHEMECOLOR_INDEX_BRIGHTNESS" val="0.35"/>
  <p:tag name="KSO_WM_UNIT_TEXT_FILL_FORE_SCHEMECOLOR_INDEX" val="13"/>
  <p:tag name="KSO_WM_UNIT_TEXT_FILL_TYPE" val="1"/>
  <p:tag name="KSO_WM_UNIT_USESOURCEFORMAT_APPLY" val="0"/>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1_2_12"/>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ASSEMBLE_CHIP_INDEX" val="10f08ce54965446089f99b0d9a48ce2a"/>
  <p:tag name="KSO_WM_UNIT_VALUE" val="99"/>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SUBTYPE" val="d"/>
  <p:tag name="KSO_WM_UNIT_ID" val="diagram20219430_1*l_h_i*1_2_1"/>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ASSEMBLE_CHIP_INDEX" val="10f08ce54965446089f99b0d9a48ce2a"/>
  <p:tag name="KSO_WM_UNIT_VALUE" val="1"/>
  <p:tag name="KSO_WM_UNIT_TEXT_FILL_FORE_SCHEMECOLOR_INDEX_BRIGHTNESS" val="0.25"/>
  <p:tag name="KSO_WM_UNIT_TEXT_FILL_FORE_SCHEMECOLOR_INDEX" val="13"/>
  <p:tag name="KSO_WM_UNIT_TEXT_FILL_TYPE" val="1"/>
  <p:tag name="KSO_WM_UNIT_USESOURCEFORMAT_APPLY" val="0"/>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3"/>
  <p:tag name="KSO_WM_UNIT_ID" val="diagram20219430_1*l_h_i*2_1_13"/>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2"/>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14"/>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1"/>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2"/>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3"/>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4"/>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5"/>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6"/>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7"/>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9"/>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10"/>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ID" val="diagram20219430_1*l_h_i*2_1_11"/>
  <p:tag name="KSO_WM_TEMPLATE_CATEGORY" val="diagram"/>
  <p:tag name="KSO_WM_TEMPLATE_INDEX" val="20219430"/>
  <p:tag name="KSO_WM_UNIT_LAYERLEVEL" val="1_1_1"/>
  <p:tag name="KSO_WM_TAG_VERSION" val="1.0"/>
  <p:tag name="KSO_WM_CHIP_GROUPID" val="60beddce191caac4ef202482"/>
  <p:tag name="KSO_WM_CHIP_XID" val="60beddce191caac4ef202483"/>
  <p:tag name="KSO_WM_UNIT_VALUE" val="0"/>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0058_1*i*1"/>
  <p:tag name="KSO_WM_TEMPLATE_CATEGORY" val="diagram"/>
  <p:tag name="KSO_WM_TEMPLATE_INDEX" val="20220058"/>
  <p:tag name="KSO_WM_UNIT_LAYERLEVEL" val="1"/>
  <p:tag name="KSO_WM_TAG_VERSION" val="1.0"/>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17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ID" val="diagram20220058_1*a*1"/>
  <p:tag name="KSO_WM_TEMPLATE_CATEGORY" val="diagram"/>
  <p:tag name="KSO_WM_TEMPLATE_INDEX" val="20220058"/>
  <p:tag name="KSO_WM_UNIT_LAYERLEVEL" val="1"/>
  <p:tag name="KSO_WM_TAG_VERSION" val="1.0"/>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04-17T12:06:30&quot;,&quot;maxSize&quot;:{&quot;size1&quot;:20},&quot;minSize&quot;:{&quot;size1&quot;:11.2},&quot;normalSize&quot;:{&quot;size1&quot;:11.2},&quot;subLayout&quot;:[{&quot;id&quot;:&quot;2023-04-17T12:06:30&quot;,&quot;margin&quot;:{&quot;bottom&quot;:0.025999996811151505,&quot;left&quot;:1.2699999809265137,&quot;right&quot;:1.2699999809265137,&quot;top&quot;:0.4230000674724579},&quot;type&quot;:0},{&quot;id&quot;:&quot;2023-04-17T12:06:30&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2"/>
  <p:tag name="KSO_WM_SLIDE_BACKGROUND_TYPE" val="general"/>
</p:tagLst>
</file>

<file path=ppt/tags/tag1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就是您思想的提炼。"/>
  <p:tag name="KSO_WM_UNIT_NOCLEAR" val="0"/>
  <p:tag name="KSO_WM_UNIT_HIGHLIGHT" val="0"/>
  <p:tag name="KSO_WM_UNIT_COMPATIBLE" val="0"/>
  <p:tag name="KSO_WM_UNIT_DIAGRAM_ISNUMVISUAL" val="0"/>
  <p:tag name="KSO_WM_UNIT_DIAGRAM_ISREFERUNIT" val="0"/>
  <p:tag name="KSO_WM_DIAGRAM_GROUP_CODE" val="l1l2-1"/>
  <p:tag name="KSO_WM_UNIT_TYPE" val="l_h_f"/>
  <p:tag name="KSO_WM_UNIT_INDEX" val="1_1_1"/>
  <p:tag name="KSO_WM_UNIT_ID" val="diagram20219430_1*l_h_f*1_1_1"/>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ASSEMBLE_CHIP_INDEX" val="10f08ce54965446089f99b0d9a48ce2a"/>
  <p:tag name="KSO_WM_UNIT_VALUE" val="135"/>
  <p:tag name="KSO_WM_UNIT_TEXT_FILL_FORE_SCHEMECOLOR_INDEX_BRIGHTNESS" val="0.35"/>
  <p:tag name="KSO_WM_UNIT_TEXT_FILL_FORE_SCHEMECOLOR_INDEX" val="13"/>
  <p:tag name="KSO_WM_UNIT_TEXT_FILL_TYPE" val="1"/>
  <p:tag name="KSO_WM_UNIT_USESOURCEFORMAT_APPLY" val="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1_1_12"/>
  <p:tag name="KSO_WM_UNIT_ID" val="diagram20219430_1*l_h_i*1_1_12"/>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ASSEMBLE_CHIP_INDEX" val="10f08ce54965446089f99b0d9a48ce2a"/>
  <p:tag name="KSO_WM_UNIT_VALUE" val="99"/>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SUBTYPE" val="d"/>
  <p:tag name="KSO_WM_UNIT_TYPE" val="l_h_i"/>
  <p:tag name="KSO_WM_UNIT_INDEX" val="1_1_1"/>
  <p:tag name="KSO_WM_UNIT_ID" val="diagram20219430_1*l_h_i*1_1_1"/>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ASSEMBLE_CHIP_INDEX" val="10f08ce54965446089f99b0d9a48ce2a"/>
  <p:tag name="KSO_WM_UNIT_VALUE" val="1"/>
  <p:tag name="KSO_WM_UNIT_TEXT_FILL_FORE_SCHEMECOLOR_INDEX_BRIGHTNESS" val="0.25"/>
  <p:tag name="KSO_WM_UNIT_TEXT_FILL_FORE_SCHEMECOLOR_INDEX" val="13"/>
  <p:tag name="KSO_WM_UNIT_TEXT_FILL_TYPE" val="1"/>
  <p:tag name="KSO_WM_UNIT_USESOURCEFORMAT_APPLY" val="0"/>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3"/>
  <p:tag name="KSO_WM_UNIT_ID" val="diagram20219430_1*l_h_i*2_1_13"/>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2"/>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4"/>
  <p:tag name="KSO_WM_UNIT_ID" val="diagram20219430_1*l_h_i*2_1_14"/>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1"/>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2"/>
  <p:tag name="KSO_WM_UNIT_ID" val="diagram20219430_1*l_h_i*2_1_2"/>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3"/>
  <p:tag name="KSO_WM_UNIT_ID" val="diagram20219430_1*l_h_i*2_1_3"/>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4"/>
  <p:tag name="KSO_WM_UNIT_ID" val="diagram20219430_1*l_h_i*2_1_4"/>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5"/>
  <p:tag name="KSO_WM_UNIT_ID" val="diagram20219430_1*l_h_i*2_1_5"/>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6"/>
  <p:tag name="KSO_WM_UNIT_ID" val="diagram20219430_1*l_h_i*2_1_6"/>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7"/>
  <p:tag name="KSO_WM_UNIT_ID" val="diagram20219430_1*l_h_i*2_1_7"/>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9"/>
  <p:tag name="KSO_WM_UNIT_ID" val="diagram20219430_1*l_h_i*2_1_9"/>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0"/>
  <p:tag name="KSO_WM_UNIT_ID" val="diagram20219430_1*l_h_i*2_1_10"/>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1"/>
  <p:tag name="KSO_WM_UNIT_ID" val="diagram20219430_1*l_h_i*2_1_11"/>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94.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就是您思想的提炼。"/>
  <p:tag name="KSO_WM_UNIT_NOCLEAR" val="0"/>
  <p:tag name="KSO_WM_UNIT_HIGHLIGHT" val="0"/>
  <p:tag name="KSO_WM_UNIT_COMPATIBLE" val="0"/>
  <p:tag name="KSO_WM_UNIT_DIAGRAM_ISNUMVISUAL" val="0"/>
  <p:tag name="KSO_WM_UNIT_DIAGRAM_ISREFERUNIT" val="0"/>
  <p:tag name="KSO_WM_DIAGRAM_GROUP_CODE" val="l1l2-1"/>
  <p:tag name="KSO_WM_UNIT_TYPE" val="l_h_f"/>
  <p:tag name="KSO_WM_UNIT_INDEX" val="1_2_1"/>
  <p:tag name="KSO_WM_UNIT_ID" val="diagram20219430_1*l_h_f*1_2_1"/>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ASSEMBLE_CHIP_INDEX" val="10f08ce54965446089f99b0d9a48ce2a"/>
  <p:tag name="KSO_WM_UNIT_VALUE" val="135"/>
  <p:tag name="KSO_WM_UNIT_TEXT_FILL_FORE_SCHEMECOLOR_INDEX_BRIGHTNESS" val="0.35"/>
  <p:tag name="KSO_WM_UNIT_TEXT_FILL_FORE_SCHEMECOLOR_INDEX" val="13"/>
  <p:tag name="KSO_WM_UNIT_TEXT_FILL_TYPE" val="1"/>
  <p:tag name="KSO_WM_UNIT_USESOURCEFORMAT_APPLY" val="0"/>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1_2_12"/>
  <p:tag name="KSO_WM_UNIT_ID" val="diagram20219430_1*l_h_i*1_2_12"/>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ASSEMBLE_CHIP_INDEX" val="10f08ce54965446089f99b0d9a48ce2a"/>
  <p:tag name="KSO_WM_UNIT_VALUE" val="99"/>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SUBTYPE" val="d"/>
  <p:tag name="KSO_WM_UNIT_TYPE" val="l_h_i"/>
  <p:tag name="KSO_WM_UNIT_INDEX" val="1_2_1"/>
  <p:tag name="KSO_WM_UNIT_ID" val="diagram20219430_1*l_h_i*1_2_1"/>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ASSEMBLE_CHIP_INDEX" val="10f08ce54965446089f99b0d9a48ce2a"/>
  <p:tag name="KSO_WM_UNIT_VALUE" val="1"/>
  <p:tag name="KSO_WM_UNIT_TEXT_FILL_FORE_SCHEMECOLOR_INDEX_BRIGHTNESS" val="0.25"/>
  <p:tag name="KSO_WM_UNIT_TEXT_FILL_FORE_SCHEMECOLOR_INDEX" val="13"/>
  <p:tag name="KSO_WM_UNIT_TEXT_FILL_TYPE" val="1"/>
  <p:tag name="KSO_WM_UNIT_USESOURCEFORMAT_APPLY" val="0"/>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3"/>
  <p:tag name="KSO_WM_UNIT_ID" val="diagram20219430_1*l_h_i*2_1_13"/>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2"/>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4"/>
  <p:tag name="KSO_WM_UNIT_ID" val="diagram20219430_1*l_h_i*2_1_14"/>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1"/>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2"/>
  <p:tag name="KSO_WM_UNIT_ID" val="diagram20219430_1*l_h_i*2_1_2"/>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3"/>
  <p:tag name="KSO_WM_UNIT_ID" val="diagram20219430_1*l_h_i*2_1_3"/>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4"/>
  <p:tag name="KSO_WM_UNIT_ID" val="diagram20219430_1*l_h_i*2_1_4"/>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5"/>
  <p:tag name="KSO_WM_UNIT_ID" val="diagram20219430_1*l_h_i*2_1_5"/>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6"/>
  <p:tag name="KSO_WM_UNIT_ID" val="diagram20219430_1*l_h_i*2_1_6"/>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7"/>
  <p:tag name="KSO_WM_UNIT_ID" val="diagram20219430_1*l_h_i*2_1_7"/>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9"/>
  <p:tag name="KSO_WM_UNIT_ID" val="diagram20219430_1*l_h_i*2_1_9"/>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0"/>
  <p:tag name="KSO_WM_UNIT_ID" val="diagram20219430_1*l_h_i*2_1_10"/>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1"/>
  <p:tag name="KSO_WM_UNIT_ID" val="diagram20219430_1*l_h_i*2_1_11"/>
  <p:tag name="KSO_WM_TEMPLATE_CATEGORY" val="diagram"/>
  <p:tag name="KSO_WM_TEMPLATE_INDEX" val="20219430"/>
  <p:tag name="KSO_WM_UNIT_LAYERLEVEL" val="1_1_1"/>
  <p:tag name="KSO_WM_TAG_VERSION" val="1.0"/>
  <p:tag name="KSO_WM_BEAUTIFY_FLAG" val="#wm#"/>
  <p:tag name="KSO_WM_CHIP_GROUPID" val="60beddce191caac4ef202482"/>
  <p:tag name="KSO_WM_CHIP_XID" val="60beddce191caac4ef202483"/>
  <p:tag name="KSO_WM_UNIT_VALUE" val="0"/>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0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21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就是您思想的提炼。"/>
  <p:tag name="KSO_WM_UNIT_NOCLEAR" val="0"/>
  <p:tag name="KSO_WM_UNIT_HIGHLIGHT" val="0"/>
  <p:tag name="KSO_WM_UNIT_COMPATIBLE" val="0"/>
  <p:tag name="KSO_WM_UNIT_DIAGRAM_ISNUMVISUAL" val="0"/>
  <p:tag name="KSO_WM_UNIT_DIAGRAM_ISREFERUNIT" val="0"/>
  <p:tag name="KSO_WM_DIAGRAM_GROUP_CODE" val="l1l2-1"/>
  <p:tag name="KSO_WM_UNIT_TYPE" val="l_h_f"/>
  <p:tag name="KSO_WM_UNIT_INDEX" val="1_1_1"/>
  <p:tag name="KSO_WM_UNIT_ID" val="diagram20219430_1*l_h_f*1_1_1"/>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ASSEMBLE_CHIP_INDEX" val="10f08ce54965446089f99b0d9a48ce2a"/>
  <p:tag name="KSO_WM_UNIT_VALUE" val="135"/>
  <p:tag name="KSO_WM_UNIT_TEXT_FILL_FORE_SCHEMECOLOR_INDEX_BRIGHTNESS" val="0.35"/>
  <p:tag name="KSO_WM_UNIT_TEXT_FILL_FORE_SCHEMECOLOR_INDEX" val="13"/>
  <p:tag name="KSO_WM_UNIT_TEXT_FILL_TYPE" val="1"/>
  <p:tag name="KSO_WM_UNIT_USESOURCEFORMAT_APPLY" val="0"/>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1_1_12"/>
  <p:tag name="KSO_WM_UNIT_ID" val="diagram20219430_1*l_h_i*1_1_12"/>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ASSEMBLE_CHIP_INDEX" val="10f08ce54965446089f99b0d9a48ce2a"/>
  <p:tag name="KSO_WM_UNIT_VALUE" val="99"/>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SUBTYPE" val="d"/>
  <p:tag name="KSO_WM_UNIT_TYPE" val="l_h_i"/>
  <p:tag name="KSO_WM_UNIT_INDEX" val="1_1_1"/>
  <p:tag name="KSO_WM_UNIT_ID" val="diagram20219430_1*l_h_i*1_1_1"/>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ASSEMBLE_CHIP_INDEX" val="10f08ce54965446089f99b0d9a48ce2a"/>
  <p:tag name="KSO_WM_UNIT_VALUE" val="1"/>
  <p:tag name="KSO_WM_UNIT_TEXT_FILL_FORE_SCHEMECOLOR_INDEX_BRIGHTNESS" val="0.25"/>
  <p:tag name="KSO_WM_UNIT_TEXT_FILL_FORE_SCHEMECOLOR_INDEX" val="13"/>
  <p:tag name="KSO_WM_UNIT_TEXT_FILL_TYPE" val="1"/>
  <p:tag name="KSO_WM_UNIT_USESOURCEFORMAT_APPLY" val="0"/>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3"/>
  <p:tag name="KSO_WM_UNIT_ID" val="diagram20219430_1*l_h_i*2_1_13"/>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2"/>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4"/>
  <p:tag name="KSO_WM_UNIT_ID" val="diagram20219430_1*l_h_i*2_1_14"/>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1"/>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2"/>
  <p:tag name="KSO_WM_UNIT_ID" val="diagram20219430_1*l_h_i*2_1_2"/>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3"/>
  <p:tag name="KSO_WM_UNIT_ID" val="diagram20219430_1*l_h_i*2_1_3"/>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4"/>
  <p:tag name="KSO_WM_UNIT_ID" val="diagram20219430_1*l_h_i*2_1_4"/>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5"/>
  <p:tag name="KSO_WM_UNIT_ID" val="diagram20219430_1*l_h_i*2_1_5"/>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6"/>
  <p:tag name="KSO_WM_UNIT_ID" val="diagram20219430_1*l_h_i*2_1_6"/>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7"/>
  <p:tag name="KSO_WM_UNIT_ID" val="diagram20219430_1*l_h_i*2_1_7"/>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9"/>
  <p:tag name="KSO_WM_UNIT_ID" val="diagram20219430_1*l_h_i*2_1_9"/>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0"/>
  <p:tag name="KSO_WM_UNIT_ID" val="diagram20219430_1*l_h_i*2_1_10"/>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1"/>
  <p:tag name="KSO_WM_UNIT_ID" val="diagram20219430_1*l_h_i*2_1_11"/>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24.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就是您思想的提炼。"/>
  <p:tag name="KSO_WM_UNIT_NOCLEAR" val="0"/>
  <p:tag name="KSO_WM_UNIT_HIGHLIGHT" val="0"/>
  <p:tag name="KSO_WM_UNIT_COMPATIBLE" val="0"/>
  <p:tag name="KSO_WM_UNIT_DIAGRAM_ISNUMVISUAL" val="0"/>
  <p:tag name="KSO_WM_UNIT_DIAGRAM_ISREFERUNIT" val="0"/>
  <p:tag name="KSO_WM_DIAGRAM_GROUP_CODE" val="l1l2-1"/>
  <p:tag name="KSO_WM_UNIT_TYPE" val="l_h_f"/>
  <p:tag name="KSO_WM_UNIT_INDEX" val="1_2_1"/>
  <p:tag name="KSO_WM_UNIT_ID" val="diagram20219430_1*l_h_f*1_2_1"/>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ASSEMBLE_CHIP_INDEX" val="10f08ce54965446089f99b0d9a48ce2a"/>
  <p:tag name="KSO_WM_UNIT_VALUE" val="135"/>
  <p:tag name="KSO_WM_UNIT_TEXT_FILL_FORE_SCHEMECOLOR_INDEX_BRIGHTNESS" val="0.35"/>
  <p:tag name="KSO_WM_UNIT_TEXT_FILL_FORE_SCHEMECOLOR_INDEX" val="13"/>
  <p:tag name="KSO_WM_UNIT_TEXT_FILL_TYPE" val="1"/>
  <p:tag name="KSO_WM_UNIT_USESOURCEFORMAT_APPLY" val="0"/>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1_2_12"/>
  <p:tag name="KSO_WM_UNIT_ID" val="diagram20219430_1*l_h_i*1_2_12"/>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ASSEMBLE_CHIP_INDEX" val="10f08ce54965446089f99b0d9a48ce2a"/>
  <p:tag name="KSO_WM_UNIT_VALUE" val="99"/>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0"/>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SUBTYPE" val="d"/>
  <p:tag name="KSO_WM_UNIT_TYPE" val="l_h_i"/>
  <p:tag name="KSO_WM_UNIT_INDEX" val="1_2_1"/>
  <p:tag name="KSO_WM_UNIT_ID" val="diagram20219430_1*l_h_i*1_2_1"/>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ASSEMBLE_CHIP_INDEX" val="10f08ce54965446089f99b0d9a48ce2a"/>
  <p:tag name="KSO_WM_UNIT_VALUE" val="1"/>
  <p:tag name="KSO_WM_UNIT_TEXT_FILL_FORE_SCHEMECOLOR_INDEX_BRIGHTNESS" val="0.25"/>
  <p:tag name="KSO_WM_UNIT_TEXT_FILL_FORE_SCHEMECOLOR_INDEX" val="13"/>
  <p:tag name="KSO_WM_UNIT_TEXT_FILL_TYPE" val="1"/>
  <p:tag name="KSO_WM_UNIT_USESOURCEFORMAT_APPLY" val="0"/>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3"/>
  <p:tag name="KSO_WM_UNIT_ID" val="diagram20219430_1*l_h_i*2_1_13"/>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2"/>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4"/>
  <p:tag name="KSO_WM_UNIT_ID" val="diagram20219430_1*l_h_i*2_1_14"/>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1"/>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2"/>
  <p:tag name="KSO_WM_UNIT_ID" val="diagram20219430_1*l_h_i*2_1_2"/>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3"/>
  <p:tag name="KSO_WM_UNIT_ID" val="diagram20219430_1*l_h_i*2_1_3"/>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4"/>
  <p:tag name="KSO_WM_UNIT_ID" val="diagram20219430_1*l_h_i*2_1_4"/>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5"/>
  <p:tag name="KSO_WM_UNIT_ID" val="diagram20219430_1*l_h_i*2_1_5"/>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6"/>
  <p:tag name="KSO_WM_UNIT_ID" val="diagram20219430_1*l_h_i*2_1_6"/>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7"/>
  <p:tag name="KSO_WM_UNIT_ID" val="diagram20219430_1*l_h_i*2_1_7"/>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9"/>
  <p:tag name="KSO_WM_UNIT_ID" val="diagram20219430_1*l_h_i*2_1_9"/>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0"/>
  <p:tag name="KSO_WM_UNIT_ID" val="diagram20219430_1*l_h_i*2_1_10"/>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1"/>
  <p:tag name="KSO_WM_UNIT_ID" val="diagram20219430_1*l_h_i*2_1_11"/>
  <p:tag name="KSO_WM_TEMPLATE_CATEGORY" val="diagram"/>
  <p:tag name="KSO_WM_TEMPLATE_INDEX" val="20219430"/>
  <p:tag name="KSO_WM_UNIT_LAYERLEVEL" val="1_1_1"/>
  <p:tag name="KSO_WM_TAG_VERSION" val="1.0"/>
  <p:tag name="KSO_WM_BEAUTIFY_FLAG" val=""/>
  <p:tag name="KSO_WM_CHIP_GROUPID" val="60beddce191caac4ef202482"/>
  <p:tag name="KSO_WM_CHIP_XID" val="60beddce191caac4ef202483"/>
  <p:tag name="KSO_WM_UNIT_VALUE" val="0"/>
  <p:tag name="KSO_WM_UNIT_FILL_FORE_SCHEMECOLOR_INDEX_BRIGHTNESS" val="-0.1"/>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0"/>
</p:tagLst>
</file>

<file path=ppt/tags/tag23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04-17T12:06:30&quot;,&quot;maxSize&quot;:{&quot;size1&quot;:20},&quot;minSize&quot;:{&quot;size1&quot;:11.2},&quot;normalSize&quot;:{&quot;size1&quot;:11.2},&quot;subLayout&quot;:[{&quot;id&quot;:&quot;2023-04-17T12:06:30&quot;,&quot;margin&quot;:{&quot;bottom&quot;:0.025999996811151505,&quot;left&quot;:1.2699999809265137,&quot;right&quot;:1.2699999809265137,&quot;top&quot;:0.4230000674724579},&quot;type&quot;:0},{&quot;id&quot;:&quot;2023-04-17T12:06:30&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2"/>
  <p:tag name="KSO_WM_SLIDE_BACKGROUND_TYPE" val="general"/>
</p:tagLst>
</file>

<file path=ppt/tags/tag2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4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069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069"/>
  <p:tag name="KSO_WM_UNIT_VALUE" val="901"/>
  <p:tag name="KSO_WM_TEMPLATE_ASSEMBLE_XID" val="6130c4e08b5cc6c91112a570"/>
  <p:tag name="KSO_WM_TEMPLATE_ASSEMBLE_GROUPID" val="6130c4e08b5cc6c91112a570"/>
</p:tagLst>
</file>

<file path=ppt/tags/tag244.xml><?xml version="1.0" encoding="utf-8"?>
<p:tagLst xmlns:p="http://schemas.openxmlformats.org/presentationml/2006/main">
  <p:tag name="KSO_WM_UNIT_VALUE" val="973*1861"/>
  <p:tag name="KSO_WM_UNIT_HIGHLIGHT" val="0"/>
  <p:tag name="KSO_WM_UNIT_COMPATIBLE" val="0"/>
  <p:tag name="KSO_WM_UNIT_DIAGRAM_ISNUMVISUAL" val="0"/>
  <p:tag name="KSO_WM_UNIT_DIAGRAM_ISREFERUNIT" val="0"/>
  <p:tag name="KSO_WM_UNIT_TYPE" val="d"/>
  <p:tag name="KSO_WM_UNIT_INDEX" val="1"/>
  <p:tag name="KSO_WM_UNIT_ID" val="diagram20207069_1*d*1"/>
  <p:tag name="KSO_WM_TEMPLATE_CATEGORY" val="diagram"/>
  <p:tag name="KSO_WM_TEMPLATE_INDEX" val="20207069"/>
  <p:tag name="KSO_WM_UNIT_LAYERLEVEL" val="1"/>
  <p:tag name="KSO_WM_TAG_VERSION" val="1.0"/>
  <p:tag name="KSO_WM_BEAUTIFY_FLAG" val="#wm#"/>
  <p:tag name="KSO_WM_CHIP_GROUPID" val="5e7310da9a230a26b9e88a19"/>
  <p:tag name="KSO_WM_CHIP_XID" val="5e7310da9a230a26b9e88a1a"/>
  <p:tag name="KSO_WM_UNIT_DEC_AREA_ID" val="6defdd5892bf466cacda6934921ec5c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e04f35a73a446d78740336967108d34"/>
  <p:tag name="KSO_WM_UNIT_SUPPORT_UNIT_TYPE" val="[&quot;l&quot;,&quot;m&quot;,&quot;n&quot;,&quot;o&quot;,&quot;p&quot;,&quot;q&quot;,&quot;r&quot;,&quot;δ&quot;,&quot;ε&quot;,&quot;ζ&quot;,&quot;η&quot;,&quot;d&quot;,&quot;α&quot;,&quot;β&quot;,&quot;θ&quot;]"/>
  <p:tag name="KSO_WM_TEMPLATE_ASSEMBLE_XID" val="6130c4e08b5cc6c91112a570"/>
  <p:tag name="KSO_WM_TEMPLATE_ASSEMBLE_GROUPID" val="6130c4e08b5cc6c91112a570"/>
</p:tagLst>
</file>

<file path=ppt/tags/tag245.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04-17T12:06:29&quot;,&quot;maxSize&quot;:{&quot;size1&quot;:20},&quot;minSize&quot;:{&quot;size1&quot;:11.2},&quot;normalSize&quot;:{&quot;size1&quot;:11.2},&quot;subLayout&quot;:[{&quot;id&quot;:&quot;2023-04-17T12:06:29&quot;,&quot;margin&quot;:{&quot;bottom&quot;:0.025999996811151505,&quot;left&quot;:1.2699999809265137,&quot;right&quot;:1.2699999809265137,&quot;top&quot;:0.4230000674724579},&quot;type&quot;:0},{&quot;id&quot;:&quot;2023-04-17T12:06:29&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2"/>
  <p:tag name="KSO_WM_SLIDE_BACKGROUND_TYPE" val="general"/>
</p:tagLst>
</file>

<file path=ppt/tags/tag24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587"/>
  <p:tag name="KSO_WM_UNIT_ID" val="custom20204587_7*e*1"/>
  <p:tag name="KSO_WM_UNIT_LINE_FORE_SCHEMECOLOR_INDEX_BRIGHTNESS" val="0"/>
  <p:tag name="KSO_WM_UNIT_LINE_FORE_SCHEMECOLOR_INDEX" val="5"/>
  <p:tag name="KSO_WM_UNIT_LINE_FILL_TYPE" val="2"/>
  <p:tag name="KSO_WM_UNIT_TEXT_FILL_FORE_SCHEMECOLOR_INDEX_BRIGHTNESS" val="0.15"/>
  <p:tag name="KSO_WM_UNIT_TEXT_FILL_FORE_SCHEMECOLOR_INDEX" val="1"/>
  <p:tag name="KSO_WM_UNIT_TEXT_FILL_TYPE"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587"/>
  <p:tag name="KSO_WM_UNIT_ID" val="custom20204587_7*a*1"/>
  <p:tag name="KSO_WM_UNIT_ISNUMDGMTITLE" val="0"/>
  <p:tag name="KSO_WM_UNIT_TEXT_FILL_FORE_SCHEMECOLOR_INDEX_BRIGHTNESS" val="0.15"/>
  <p:tag name="KSO_WM_UNIT_TEXT_FILL_FORE_SCHEMECOLOR_INDEX" val="13"/>
  <p:tag name="KSO_WM_UNIT_TEXT_FILL_TYPE" val="1"/>
</p:tagLst>
</file>

<file path=ppt/tags/tag248.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587"/>
  <p:tag name="KSO_WM_SLIDE_ID" val="custom20204587_7"/>
</p:tagLst>
</file>

<file path=ppt/tags/tag2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5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5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04-17T12:06:30&quot;,&quot;maxSize&quot;:{&quot;size1&quot;:20},&quot;minSize&quot;:{&quot;size1&quot;:11.2},&quot;normalSize&quot;:{&quot;size1&quot;:11.2},&quot;subLayout&quot;:[{&quot;id&quot;:&quot;2023-04-17T12:06:30&quot;,&quot;margin&quot;:{&quot;bottom&quot;:0.025999996811151505,&quot;left&quot;:1.2699999809265137,&quot;right&quot;:1.2699999809265137,&quot;top&quot;:0.4230000674724579},&quot;type&quot;:0},{&quot;id&quot;:&quot;2023-04-17T12:06:30&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2"/>
  <p:tag name="KSO_WM_SLIDE_BACKGROUND_TYPE" val="general"/>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076_1*i*1"/>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076"/>
  <p:tag name="KSO_WM_UNIT_VALUE" val="1150"/>
  <p:tag name="KSO_WM_TEMPLATE_ASSEMBLE_XID" val="639af9840c9383becde695b2"/>
  <p:tag name="KSO_WM_TEMPLATE_ASSEMBLE_GROUPID" val="639af9840c9383becde695b2"/>
</p:tagLst>
</file>

<file path=ppt/tags/tag259.xml><?xml version="1.0" encoding="utf-8"?>
<p:tagLst xmlns:p="http://schemas.openxmlformats.org/presentationml/2006/main">
  <p:tag name="KSO_WM_UNIT_VALUE" val="381*761"/>
  <p:tag name="KSO_WM_UNIT_HIGHLIGHT" val="0"/>
  <p:tag name="KSO_WM_UNIT_COMPATIBLE" val="0"/>
  <p:tag name="KSO_WM_UNIT_DIAGRAM_ISNUMVISUAL" val="0"/>
  <p:tag name="KSO_WM_UNIT_DIAGRAM_ISREFERUNIT" val="0"/>
  <p:tag name="KSO_WM_UNIT_TYPE" val="d"/>
  <p:tag name="KSO_WM_UNIT_INDEX" val="1"/>
  <p:tag name="KSO_WM_UNIT_ID" val="diagram20212076_1*d*1"/>
  <p:tag name="KSO_WM_TEMPLATE_CATEGORY" val="diagram"/>
  <p:tag name="KSO_WM_TEMPLATE_INDEX" val="20212076"/>
  <p:tag name="KSO_WM_UNIT_LAYERLEVEL" val="1"/>
  <p:tag name="KSO_WM_TAG_VERSION" val="1.0"/>
  <p:tag name="KSO_WM_BEAUTIFY_FLAG" val="#wm#"/>
  <p:tag name="KSO_WM_CHIP_GROUPID" val="5e7310da9a230a26b9e88a19"/>
  <p:tag name="KSO_WM_CHIP_XID" val="5e7310da9a230a26b9e88a1a"/>
  <p:tag name="KSO_WM_UNIT_DEC_AREA_ID" val="e0977ddcfab942c1a8f957812c87e95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35fd9b56673148af8bc0933fa5977402"/>
  <p:tag name="KSO_WM_UNIT_SUPPORT_UNIT_TYPE" val="[&quot;d&quot;,&quot;α&quot;,&quot;β&quot;]"/>
  <p:tag name="KSO_WM_TEMPLATE_ASSEMBLE_XID" val="639af9840c9383becde695b2"/>
  <p:tag name="KSO_WM_TEMPLATE_ASSEMBLE_GROUPID" val="639af9840c9383becde695b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076_1*f*1"/>
  <p:tag name="KSO_WM_TEMPLATE_CATEGORY" val="diagram"/>
  <p:tag name="KSO_WM_TEMPLATE_INDEX" val="20212076"/>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a44939a9ecde49c2b7ceab239baddf97"/>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09b27c58b4941cea1b3fa7cc03b0257"/>
  <p:tag name="KSO_WM_UNIT_SUPPORT_UNIT_TYPE" val="[&quot;d&quot;,&quot;l&quot;,&quot;m&quot;,&quot;n&quot;,&quot;o&quot;,&quot;p&quot;,&quot;q&quot;,&quot;r&quot;,&quot;δ&quot;,&quot;ε&quot;,&quot;ζ&quot;,&quot;η&quot;,&quot;β&quot;,&quot;α&quot;,&quot;θ&quot;]"/>
  <p:tag name="KSO_WM_UNIT_TEXT_FILL_FORE_SCHEMECOLOR_INDEX_BRIGHTNESS" val="0.25"/>
  <p:tag name="KSO_WM_UNIT_TEXT_FILL_FORE_SCHEMECOLOR_INDEX" val="13"/>
  <p:tag name="KSO_WM_UNIT_TEXT_FILL_TYPE" val="1"/>
  <p:tag name="KSO_WM_TEMPLATE_ASSEMBLE_XID" val="639af9840c9383becde695b2"/>
  <p:tag name="KSO_WM_TEMPLATE_ASSEMBLE_GROUPID" val="639af9840c9383becde695b2"/>
</p:tagLst>
</file>

<file path=ppt/tags/tag2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2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6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UNIT_VALUE" val="1269*3384"/>
  <p:tag name="KSO_WM_UNIT_HIGHLIGHT" val="0"/>
  <p:tag name="KSO_WM_UNIT_COMPATIBLE" val="1"/>
  <p:tag name="KSO_WM_UNIT_DIAGRAM_ISNUMVISUAL" val="0"/>
  <p:tag name="KSO_WM_UNIT_DIAGRAM_ISREFERUNIT" val="0"/>
  <p:tag name="KSO_WM_UNIT_TYPE" val="d"/>
  <p:tag name="KSO_WM_UNIT_INDEX" val="1"/>
  <p:tag name="KSO_WM_UNIT_ID" val="diagram20210860_1*d*1"/>
  <p:tag name="KSO_WM_TEMPLATE_CATEGORY" val="diagram"/>
  <p:tag name="KSO_WM_TEMPLATE_INDEX" val="20210860"/>
  <p:tag name="KSO_WM_UNIT_LAYERLEVEL" val="1"/>
  <p:tag name="KSO_WM_TAG_VERSION" val="1.0"/>
  <p:tag name="KSO_WM_BEAUTIFY_FLAG" val=""/>
  <p:tag name="KSO_WM_CHIP_GROUPID" val="5e7310da9a230a26b9e88a19"/>
  <p:tag name="KSO_WM_CHIP_XID" val="5e7310da9a230a26b9e88a1a"/>
  <p:tag name="KSO_WM_UNIT_DEC_AREA_ID" val="d3da675d28be45e3a78bba7abfbd4aa7"/>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95e095f1e284e3a8d43156e00bfea23"/>
  <p:tag name="KSO_WM_TEMPLATE_ASSEMBLE_XID" val="639af84f0c9383becde69508"/>
  <p:tag name="KSO_WM_TEMPLATE_ASSEMBLE_GROUPID" val="639af84f0c9383becde69508"/>
</p:tagLst>
</file>

<file path=ppt/tags/tag266.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0&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2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2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1&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062_1*i*1"/>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062"/>
  <p:tag name="KSO_WM_UNIT_VALUE" val="1150"/>
  <p:tag name="KSO_WM_TEMPLATE_ASSEMBLE_XID" val="639af9840c9383becde695b3"/>
  <p:tag name="KSO_WM_TEMPLATE_ASSEMBLE_GROUPID" val="639af9840c9383becde695b3"/>
</p:tagLst>
</file>

<file path=ppt/tags/tag2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2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7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076_1*i*1"/>
  <p:tag name="KSO_WM_UNIT_LAYERLEVEL" val="1"/>
  <p:tag name="KSO_WM_TAG_VERSION" val="1.0"/>
  <p:tag name="KSO_WM_BEAUTIFY_FLAG" val=""/>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076"/>
  <p:tag name="KSO_WM_UNIT_VALUE" val="1150"/>
  <p:tag name="KSO_WM_TEMPLATE_ASSEMBLE_XID" val="639af9840c9383becde695b2"/>
  <p:tag name="KSO_WM_TEMPLATE_ASSEMBLE_GROUPID" val="639af9840c9383becde695b2"/>
</p:tagLst>
</file>

<file path=ppt/tags/tag278.xml><?xml version="1.0" encoding="utf-8"?>
<p:tagLst xmlns:p="http://schemas.openxmlformats.org/presentationml/2006/main">
  <p:tag name="KSO_WM_UNIT_VALUE" val="381*761"/>
  <p:tag name="KSO_WM_UNIT_HIGHLIGHT" val="0"/>
  <p:tag name="KSO_WM_UNIT_COMPATIBLE" val="0"/>
  <p:tag name="KSO_WM_UNIT_DIAGRAM_ISNUMVISUAL" val="0"/>
  <p:tag name="KSO_WM_UNIT_DIAGRAM_ISREFERUNIT" val="0"/>
  <p:tag name="KSO_WM_UNIT_TYPE" val="d"/>
  <p:tag name="KSO_WM_UNIT_INDEX" val="1"/>
  <p:tag name="KSO_WM_UNIT_ID" val="diagram20212076_1*d*1"/>
  <p:tag name="KSO_WM_TEMPLATE_CATEGORY" val="diagram"/>
  <p:tag name="KSO_WM_TEMPLATE_INDEX" val="20212076"/>
  <p:tag name="KSO_WM_UNIT_LAYERLEVEL" val="1"/>
  <p:tag name="KSO_WM_TAG_VERSION" val="1.0"/>
  <p:tag name="KSO_WM_BEAUTIFY_FLAG" val=""/>
  <p:tag name="KSO_WM_CHIP_GROUPID" val="5e7310da9a230a26b9e88a19"/>
  <p:tag name="KSO_WM_CHIP_XID" val="5e7310da9a230a26b9e88a1a"/>
  <p:tag name="KSO_WM_UNIT_DEC_AREA_ID" val="e0977ddcfab942c1a8f957812c87e95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35fd9b56673148af8bc0933fa5977402"/>
  <p:tag name="KSO_WM_UNIT_SUPPORT_UNIT_TYPE" val="[&quot;d&quot;,&quot;α&quot;,&quot;β&quot;]"/>
  <p:tag name="KSO_WM_TEMPLATE_ASSEMBLE_XID" val="639af9840c9383becde695b2"/>
  <p:tag name="KSO_WM_TEMPLATE_ASSEMBLE_GROUPID" val="639af9840c9383becde695b2"/>
</p:tagLst>
</file>

<file path=ppt/tags/tag27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076_1*f*1"/>
  <p:tag name="KSO_WM_TEMPLATE_CATEGORY" val="diagram"/>
  <p:tag name="KSO_WM_TEMPLATE_INDEX" val="20212076"/>
  <p:tag name="KSO_WM_UNIT_LAYERLEVEL" val="1"/>
  <p:tag name="KSO_WM_TAG_VERSION" val="1.0"/>
  <p:tag name="KSO_WM_BEAUTIFY_FLAG" val=""/>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a44939a9ecde49c2b7ceab239baddf97"/>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09b27c58b4941cea1b3fa7cc03b0257"/>
  <p:tag name="KSO_WM_UNIT_SUPPORT_UNIT_TYPE" val="[&quot;d&quot;,&quot;l&quot;,&quot;m&quot;,&quot;n&quot;,&quot;o&quot;,&quot;p&quot;,&quot;q&quot;,&quot;r&quot;,&quot;δ&quot;,&quot;ε&quot;,&quot;ζ&quot;,&quot;η&quot;,&quot;β&quot;,&quot;α&quot;,&quot;θ&quot;]"/>
  <p:tag name="KSO_WM_UNIT_TEXT_FILL_FORE_SCHEMECOLOR_INDEX_BRIGHTNESS" val="0.25"/>
  <p:tag name="KSO_WM_UNIT_TEXT_FILL_FORE_SCHEMECOLOR_INDEX" val="13"/>
  <p:tag name="KSO_WM_UNIT_TEXT_FILL_TYPE" val="1"/>
  <p:tag name="KSO_WM_TEMPLATE_ASSEMBLE_XID" val="639af9840c9383becde695b2"/>
  <p:tag name="KSO_WM_TEMPLATE_ASSEMBLE_GROUPID" val="639af9840c9383becde695b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04-17T12:06:31&quot;,&quot;maxSize&quot;:{&quot;size1&quot;:20},&quot;minSize&quot;:{&quot;size1&quot;:11.2},&quot;normalSize&quot;:{&quot;size1&quot;:11.2},&quot;subLayout&quot;:[{&quot;id&quot;:&quot;2023-04-17T12:06:31&quot;,&quot;margin&quot;:{&quot;bottom&quot;:0.025999996811151505,&quot;left&quot;:1.2699999809265137,&quot;right&quot;:1.2699999809265137,&quot;top&quot;:0.4230000674724579},&quot;type&quot;:0},{&quot;id&quot;:&quot;2023-04-17T12:06:31&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2"/>
  <p:tag name="KSO_WM_SLIDE_BACKGROUND_TYPE" val="general"/>
</p:tagLst>
</file>

<file path=ppt/tags/tag28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587"/>
  <p:tag name="KSO_WM_UNIT_ID" val="custom20204587_7*e*1"/>
  <p:tag name="KSO_WM_UNIT_LINE_FORE_SCHEMECOLOR_INDEX_BRIGHTNESS" val="0"/>
  <p:tag name="KSO_WM_UNIT_LINE_FORE_SCHEMECOLOR_INDEX" val="5"/>
  <p:tag name="KSO_WM_UNIT_LINE_FILL_TYPE" val="2"/>
  <p:tag name="KSO_WM_UNIT_TEXT_FILL_FORE_SCHEMECOLOR_INDEX_BRIGHTNESS" val="0.15"/>
  <p:tag name="KSO_WM_UNIT_TEXT_FILL_FORE_SCHEMECOLOR_INDEX" val="1"/>
  <p:tag name="KSO_WM_UNIT_TEXT_FILL_TYPE"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587"/>
  <p:tag name="KSO_WM_UNIT_ID" val="custom20204587_7*a*1"/>
  <p:tag name="KSO_WM_UNIT_ISNUMDGMTITLE" val="0"/>
  <p:tag name="KSO_WM_UNIT_TEXT_FILL_FORE_SCHEMECOLOR_INDEX_BRIGHTNESS" val="0.15"/>
  <p:tag name="KSO_WM_UNIT_TEXT_FILL_FORE_SCHEMECOLOR_INDEX" val="13"/>
  <p:tag name="KSO_WM_UNIT_TEXT_FILL_TYPE" val="1"/>
</p:tagLst>
</file>

<file path=ppt/tags/tag283.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587"/>
  <p:tag name="KSO_WM_SLIDE_ID" val="custom20204587_7"/>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062_1*i*1"/>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062"/>
  <p:tag name="KSO_WM_UNIT_VALUE" val="1150"/>
  <p:tag name="KSO_WM_TEMPLATE_ASSEMBLE_XID" val="639af9840c9383becde695b3"/>
  <p:tag name="KSO_WM_TEMPLATE_ASSEMBLE_GROUPID" val="639af9840c9383becde695b3"/>
</p:tagLst>
</file>

<file path=ppt/tags/tag2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2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8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076_1*i*1"/>
  <p:tag name="KSO_WM_UNIT_LAYERLEVEL" val="1"/>
  <p:tag name="KSO_WM_TAG_VERSION" val="1.0"/>
  <p:tag name="KSO_WM_BEAUTIFY_FLAG" val=""/>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076"/>
  <p:tag name="KSO_WM_UNIT_VALUE" val="1150"/>
  <p:tag name="KSO_WM_TEMPLATE_ASSEMBLE_XID" val="639af9840c9383becde695b2"/>
  <p:tag name="KSO_WM_TEMPLATE_ASSEMBLE_GROUPID" val="639af9840c9383becde695b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04-17T12:06:31&quot;,&quot;maxSize&quot;:{&quot;size1&quot;:20},&quot;minSize&quot;:{&quot;size1&quot;:11.2},&quot;normalSize&quot;:{&quot;size1&quot;:11.2},&quot;subLayout&quot;:[{&quot;id&quot;:&quot;2023-04-17T12:06:31&quot;,&quot;margin&quot;:{&quot;bottom&quot;:0.025999996811151505,&quot;left&quot;:1.2699999809265137,&quot;right&quot;:1.2699999809265137,&quot;top&quot;:0.4230000674724579},&quot;type&quot;:0},{&quot;id&quot;:&quot;2023-04-17T12:06:31&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2"/>
  <p:tag name="KSO_WM_SLIDE_BACKGROUND_TYPE" val="general"/>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062_1*i*1"/>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062"/>
  <p:tag name="KSO_WM_UNIT_VALUE" val="1150"/>
  <p:tag name="KSO_WM_TEMPLATE_ASSEMBLE_XID" val="639af9840c9383becde695b3"/>
  <p:tag name="KSO_WM_TEMPLATE_ASSEMBLE_GROUPID" val="639af9840c9383becde695b3"/>
</p:tagLst>
</file>

<file path=ppt/tags/tag2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2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9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076_1*i*1"/>
  <p:tag name="KSO_WM_UNIT_LAYERLEVEL" val="1"/>
  <p:tag name="KSO_WM_TAG_VERSION" val="1.0"/>
  <p:tag name="KSO_WM_BEAUTIFY_FLAG" val=""/>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076"/>
  <p:tag name="KSO_WM_UNIT_VALUE" val="1150"/>
  <p:tag name="KSO_WM_TEMPLATE_ASSEMBLE_XID" val="639af9840c9383becde695b2"/>
  <p:tag name="KSO_WM_TEMPLATE_ASSEMBLE_GROUPID" val="639af9840c9383becde695b2"/>
</p:tagLst>
</file>

<file path=ppt/tags/tag29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04-17T12:06:31&quot;,&quot;maxSize&quot;:{&quot;size1&quot;:20},&quot;minSize&quot;:{&quot;size1&quot;:11.2},&quot;normalSize&quot;:{&quot;size1&quot;:11.2},&quot;subLayout&quot;:[{&quot;id&quot;:&quot;2023-04-17T12:06:31&quot;,&quot;margin&quot;:{&quot;bottom&quot;:0.025999996811151505,&quot;left&quot;:1.2699999809265137,&quot;right&quot;:1.2699999809265137,&quot;top&quot;:0.4230000674724579},&quot;type&quot;:0},{&quot;id&quot;:&quot;2023-04-17T12:06:31&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2"/>
  <p:tag name="KSO_WM_SLIDE_BACKGROUND_TYPE" val="general"/>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315_1*i*1"/>
  <p:tag name="KSO_WM_UNIT_LAYERLEVEL" val="1"/>
  <p:tag name="KSO_WM_TAG_VERSION" val="1.0"/>
  <p:tag name="KSO_WM_BEAUTIFY_FLAG" val="#wm#"/>
  <p:tag name="KSO_WM_UNIT_TYPE" val="i"/>
  <p:tag name="KSO_WM_UNIT_INDEX" val="1"/>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315"/>
  <p:tag name="KSO_WM_UNIT_VALUE" val="901"/>
  <p:tag name="KSO_WM_TEMPLATE_ASSEMBLE_XID" val="6130c4e08b5cc6c91112a571"/>
  <p:tag name="KSO_WM_TEMPLATE_ASSEMBLE_GROUPID" val="6130c4e08b5cc6c91112a571"/>
</p:tagLst>
</file>

<file path=ppt/tags/tag2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0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TAG_VERSION" val="1.0"/>
  <p:tag name="KSO_WM_BEAUTIFY_FLAG" val=""/>
  <p:tag name="KSO_WM_UNIT_TYPE" val="i"/>
  <p:tag name="KSO_WM_UNIT_ID" val="diagram20211899_1*i*1"/>
  <p:tag name="KSO_WM_TEMPLATE_CATEGORY" val="diagram"/>
  <p:tag name="KSO_WM_TEMPLATE_INDEX" val="20211899"/>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d2e05467955471fa302bda457c0223f"/>
  <p:tag name="KSO_WM_UNIT_DECORATE_INFO" val="{&quot;DecorateInfoH&quot;:{&quot;IsAbs&quot;:true},&quot;DecorateInfoW&quot;:{&quot;IsAbs&quot;:true},&quot;DecorateInfoX&quot;:{&quot;IsAbs&quot;:true,&quot;Pos&quot;:1},&quot;DecorateInfoY&quot;:{&quot;IsAbs&quot;:true,&quot;Pos&quot;:1},&quot;ReferentInfo&quot;:{&quot;Id&quot;:&quot;51e6b16af8414593af898aa3f2cc02ec&quot;,&quot;X&quot;:{&quot;Pos&quot;:1},&quot;Y&quot;:{&quot;Pos&quot;:1}},&quot;whChangeMode&quot;:0}"/>
  <p:tag name="KSO_WM_CHIP_GROUPID" val="5ef0aed10e56d0f322bebb3b"/>
  <p:tag name="KSO_WM_CHIP_XID" val="5ef0aed10e56d0f322bebb3c"/>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2"/>
  <p:tag name="KSO_WM_UNIT_TEXT_FILL_TYPE" val="1"/>
  <p:tag name="KSO_WM_UNIT_VALUE" val="357"/>
  <p:tag name="KSO_WM_TEMPLATE_ASSEMBLE_XID" val="60656f0e4054ed1e2fb802b1"/>
  <p:tag name="KSO_WM_TEMPLATE_ASSEMBLE_GROUPID" val="60656f0e4054ed1e2fb802b1"/>
</p:tagLst>
</file>

<file path=ppt/tags/tag30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899_1*f*1"/>
  <p:tag name="KSO_WM_TEMPLATE_CATEGORY" val="diagram"/>
  <p:tag name="KSO_WM_TEMPLATE_INDEX" val="20211899"/>
  <p:tag name="KSO_WM_UNIT_LAYERLEVEL" val="1"/>
  <p:tag name="KSO_WM_TAG_VERSION" val="1.0"/>
  <p:tag name="KSO_WM_BEAUTIFY_FLAG" val=""/>
  <p:tag name="KSO_WM_UNIT_DEFAULT_FONT" val="14;20;2"/>
  <p:tag name="KSO_WM_UNIT_BLOCK" val="0"/>
  <p:tag name="KSO_WM_UNIT_VALUE" val="294"/>
  <p:tag name="KSO_WM_UNIT_SHOW_EDIT_AREA_INDICATION" val="1"/>
  <p:tag name="KSO_WM_CHIP_GROUPID" val="5e6b05596848fb12bee65ac8"/>
  <p:tag name="KSO_WM_CHIP_XID" val="5e6b05596848fb12bee65aca"/>
  <p:tag name="KSO_WM_UNIT_DEC_AREA_ID" val="24c1277e83284b3e8ff9d295f21b0b3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1d359df93964d5d92ead9569eaa9c26"/>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f0e4054ed1e2fb802b1"/>
  <p:tag name="KSO_WM_TEMPLATE_ASSEMBLE_GROUPID" val="60656f0e4054ed1e2fb802b1"/>
</p:tagLst>
</file>

<file path=ppt/tags/tag304.xml><?xml version="1.0" encoding="utf-8"?>
<p:tagLst xmlns:p="http://schemas.openxmlformats.org/presentationml/2006/main">
  <p:tag name="KSO_WM_UNIT_VALUE" val="1311*1354"/>
  <p:tag name="KSO_WM_UNIT_HIGHLIGHT" val="0"/>
  <p:tag name="KSO_WM_UNIT_COMPATIBLE" val="0"/>
  <p:tag name="KSO_WM_UNIT_DIAGRAM_ISNUMVISUAL" val="0"/>
  <p:tag name="KSO_WM_UNIT_DIAGRAM_ISREFERUNIT" val="0"/>
  <p:tag name="KSO_WM_UNIT_TYPE" val="d"/>
  <p:tag name="KSO_WM_UNIT_INDEX" val="1"/>
  <p:tag name="KSO_WM_UNIT_ID" val="diagram20211899_1*d*1"/>
  <p:tag name="KSO_WM_TEMPLATE_CATEGORY" val="diagram"/>
  <p:tag name="KSO_WM_TEMPLATE_INDEX" val="20211899"/>
  <p:tag name="KSO_WM_UNIT_LAYERLEVEL" val="1"/>
  <p:tag name="KSO_WM_TAG_VERSION" val="1.0"/>
  <p:tag name="KSO_WM_BEAUTIFY_FLAG" val=""/>
  <p:tag name="KSO_WM_CHIP_GROUPID" val="5e7310da9a230a26b9e88a19"/>
  <p:tag name="KSO_WM_CHIP_XID" val="5e7310da9a230a26b9e88a1a"/>
  <p:tag name="KSO_WM_UNIT_DEC_AREA_ID" val="51e6b16af8414593af898aa3f2cc02e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78138117cc34770aa353d22a3ee0721"/>
  <p:tag name="KSO_WM_TEMPLATE_ASSEMBLE_XID" val="60656f0e4054ed1e2fb802b1"/>
  <p:tag name="KSO_WM_TEMPLATE_ASSEMBLE_GROUPID" val="60656f0e4054ed1e2fb802b1"/>
</p:tagLst>
</file>

<file path=ppt/tags/tag305.xml><?xml version="1.0" encoding="utf-8"?>
<p:tagLst xmlns:p="http://schemas.openxmlformats.org/presentationml/2006/main">
  <p:tag name="KSO_WM_SLIDE_ID" val="diagram20220058_2"/>
  <p:tag name="KSO_WM_TEMPLATE_SUBCATEGORY" val="25"/>
  <p:tag name="KSO_WM_TEMPLATE_MASTER_TYPE" val="0"/>
  <p:tag name="KSO_WM_TEMPLATE_COLOR_TYPE" val="0"/>
  <p:tag name="KSO_WM_SLIDE_ITEM_CNT" val="0"/>
  <p:tag name="KSO_WM_SLIDE_INDEX" val="2"/>
  <p:tag name="KSO_WM_TAG_VERSION" val="1.0"/>
  <p:tag name="KSO_WM_BEAUTIFY_FLAG" val="#wm#"/>
  <p:tag name="KSO_WM_TEMPLATE_CATEGORY" val="diagram"/>
  <p:tag name="KSO_WM_TEMPLATE_INDEX" val="20220058"/>
  <p:tag name="KSO_WM_SLIDE_LAYOUT" val="a_b_d"/>
  <p:tag name="KSO_WM_SLIDE_LAYOUT_CNT" val="1_1_1"/>
  <p:tag name="KSO_WM_SLIDE_TYPE" val="text"/>
  <p:tag name="KSO_WM_SLIDE_SUBTYPE" val="picTxt"/>
  <p:tag name="KSO_WM_SLIDE_LAYOUTTYPE" val="topbottom"/>
  <p:tag name="KSO_WM_SLIDE_SIZE" val="888*504"/>
  <p:tag name="KSO_WM_SLIDE_POSITION" val="36*12"/>
  <p:tag name="KSO_WM_SLIDE_RATIO" val="1.777778"/>
  <p:tag name="KSO_WM_SLIDE_BACKGROUND" val="[&quot;general&quot;]"/>
  <p:tag name="KSO_WM_SLIDE_LAYOUT_INFO" val="{&quot;backgroundInfo&quot;:[{&quot;bottom&quot;:0,&quot;bottomAbs&quot;:false,&quot;left&quot;:0,&quot;leftAbs&quot;:false,&quot;right&quot;:0,&quot;rightAbs&quot;:false,&quot;top&quot;:0,&quot;topAbs&quot;:false,&quot;type&quot;:&quot;general&quot;}],&quot;id&quot;:&quot;2023-04-17T12:06:33&quot;,&quot;maxSize&quot;:{&quot;size1&quot;:31.1},&quot;minSize&quot;:{&quot;size1&quot;:17.8},&quot;normalSize&quot;:{&quot;size1&quot;:17.8},&quot;subLayout&quot;:[{&quot;id&quot;:&quot;2023-04-17T12:06:33&quot;,&quot;maxSize&quot;:{&quot;size1&quot;:100},&quot;minSize&quot;:{&quot;size1&quot;:61.7},&quot;normalSize&quot;:{&quot;size1&quot;:61.7},&quot;subLayout&quot;:[{&quot;id&quot;:&quot;2023-04-17T12:06:33&quot;,&quot;margin&quot;:{&quot;bottom&quot;:0,&quot;left&quot;:1.2699999809265137,&quot;right&quot;:1.2699999809265137,&quot;top&quot;:0.4230000674724579},&quot;type&quot;:0},{&quot;id&quot;:&quot;2023-04-17T12:06:33&quot;,&quot;margin&quot;:{&quot;bottom&quot;:0.025999996811151505,&quot;left&quot;:1.2699999809265137,&quot;right&quot;:1.2699999809265137,&quot;top&quot;:0.025999996811151505},&quot;type&quot;:0}],&quot;type&quot;:0},{&quot;id&quot;:&quot;2023-04-17T12:06:33&quot;,&quot;margin&quot;:{&quot;bottom&quot;:0.847000002861023,&quot;left&quot;:1.2699999809265137,&quot;right&quot;:1.2699999809265137,&quot;top&quot;:1.2699999809265137},&quot;type&quot;:0}],&quot;type&quot;:0}"/>
  <p:tag name="KSO_WM_SLIDE_BK_DARK_LIGHT" val="2"/>
  <p:tag name="KSO_WM_SLIDE_BACKGROUND_TYPE" val="general"/>
</p:tagLst>
</file>

<file path=ppt/tags/tag3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0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4&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3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1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4&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3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VALUE" val="931*846"/>
  <p:tag name="KSO_WM_UNIT_HIGHLIGHT" val="0"/>
  <p:tag name="KSO_WM_UNIT_COMPATIBLE" val="0"/>
  <p:tag name="KSO_WM_UNIT_DIAGRAM_ISNUMVISUAL" val="0"/>
  <p:tag name="KSO_WM_UNIT_DIAGRAM_ISREFERUNIT" val="0"/>
  <p:tag name="KSO_WM_UNIT_TYPE" val="d"/>
  <p:tag name="KSO_WM_UNIT_INDEX" val="1"/>
  <p:tag name="KSO_WM_UNIT_ID" val="diagram20207606_1*d*1"/>
  <p:tag name="KSO_WM_TEMPLATE_CATEGORY" val="diagram"/>
  <p:tag name="KSO_WM_TEMPLATE_INDEX" val="20207606"/>
  <p:tag name="KSO_WM_UNIT_LAYERLEVEL" val="1"/>
  <p:tag name="KSO_WM_TAG_VERSION" val="1.0"/>
  <p:tag name="KSO_WM_BEAUTIFY_FLAG" val=""/>
  <p:tag name="KSO_WM_CHIP_GROUPID" val="5e7310da9a230a26b9e88a19"/>
  <p:tag name="KSO_WM_CHIP_XID" val="5e7310da9a230a26b9e88a1a"/>
  <p:tag name="KSO_WM_UNIT_DEC_AREA_ID" val="426ccde228714f90b6c31557a1e74942"/>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1d6ebf07b3948c9b472e5fcd0b0ec62"/>
  <p:tag name="KSO_WM_UNIT_SUPPORT_UNIT_TYPE" val="[&quot;d&quot;,&quot;θ&quot;]"/>
  <p:tag name="KSO_WM_TEMPLATE_ASSEMBLE_XID" val="60656e6e4054ed1e2fb7f893"/>
  <p:tag name="KSO_WM_TEMPLATE_ASSEMBLE_GROUPID" val="60656e6e4054ed1e2fb7f893"/>
</p:tagLst>
</file>

<file path=ppt/tags/tag32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04-17T12:06:34&quot;,&quot;maxSize&quot;:{&quot;size1&quot;:20},&quot;minSize&quot;:{&quot;size1&quot;:11.2},&quot;normalSize&quot;:{&quot;size1&quot;:19.999814814814815},&quot;subLayout&quot;:[{&quot;id&quot;:&quot;2023-04-17T12:06:34&quot;,&quot;margin&quot;:{&quot;bottom&quot;:0.025999996811151505,&quot;left&quot;:1.2699999809265137,&quot;right&quot;:1.2699999809265137,&quot;top&quot;:0.4230000674724579},&quot;type&quot;:0},{&quot;id&quot;:&quot;2023-04-17T12:06:34&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2"/>
  <p:tag name="KSO_WM_SLIDE_BACKGROUND_TYPE" val="general"/>
</p:tagLst>
</file>

<file path=ppt/tags/tag323.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1051_1*i*1"/>
  <p:tag name="KSO_WM_TEMPLATE_CATEGORY" val="diagram"/>
  <p:tag name="KSO_WM_TEMPLATE_INDEX" val="20211051"/>
  <p:tag name="KSO_WM_UNIT_LAYERLEVEL" val="1"/>
  <p:tag name="KSO_WM_TAG_VERSION" val="1.0"/>
  <p:tag name="KSO_WM_BEAUTIFY_FLAG" val="#wm#"/>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UNIT_DEC_AREA_ID" val="e9873f812e524d0fb7e1a2e0256e75d5"/>
  <p:tag name="KSO_WM_CHIP_GROUPID" val="5e757e9369be4861f5f86151"/>
  <p:tag name="KSO_WM_CHIP_XID" val="5f5f2f928e478fb0c58a92b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320"/>
  <p:tag name="KSO_WM_TEMPLATE_ASSEMBLE_XID" val="60656ea44054ed1e2fb7fce2"/>
  <p:tag name="KSO_WM_TEMPLATE_ASSEMBLE_GROUPID" val="60656ea44054ed1e2fb7fce2"/>
</p:tagLst>
</file>

<file path=ppt/tags/tag324.xml><?xml version="1.0" encoding="utf-8"?>
<p:tagLst xmlns:p="http://schemas.openxmlformats.org/presentationml/2006/main">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11051_1*i*2"/>
  <p:tag name="KSO_WM_TEMPLATE_CATEGORY" val="diagram"/>
  <p:tag name="KSO_WM_TEMPLATE_INDEX" val="20211051"/>
  <p:tag name="KSO_WM_UNIT_LAYERLEVEL" val="1"/>
  <p:tag name="KSO_WM_TAG_VERSION" val="1.0"/>
  <p:tag name="KSO_WM_BEAUTIFY_FLAG" val="#wm#"/>
  <p:tag name="KSO_WM_UNIT_BLOCK" val="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C_AREA_ID" val="c6caebd249174d3d8044106ecfb73dfb"/>
  <p:tag name="KSO_WM_CHIP_GROUPID" val="5e757e9369be4861f5f86151"/>
  <p:tag name="KSO_WM_CHIP_XID" val="5f5f2f928e478fb0c58a92b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60656ea44054ed1e2fb7fce2"/>
  <p:tag name="KSO_WM_TEMPLATE_ASSEMBLE_GROUPID" val="60656ea44054ed1e2fb7fce2"/>
</p:tagLst>
</file>

<file path=ppt/tags/tag325.xml><?xml version="1.0" encoding="utf-8"?>
<p:tagLst xmlns:p="http://schemas.openxmlformats.org/presentationml/2006/main">
  <p:tag name="KSO_WM_UNIT_SM_LIMIT_TYPE" val="2"/>
  <p:tag name="KSO_WM_UNIT_HIGHLIGHT" val="0"/>
  <p:tag name="KSO_WM_UNIT_COMPATIBLE" val="0"/>
  <p:tag name="KSO_WM_UNIT_DIAGRAM_ISNUMVISUAL" val="0"/>
  <p:tag name="KSO_WM_UNIT_DIAGRAM_ISREFERUNIT" val="0"/>
  <p:tag name="KSO_WM_UNIT_TYPE" val="i"/>
  <p:tag name="KSO_WM_UNIT_INDEX" val="3"/>
  <p:tag name="KSO_WM_UNIT_ID" val="diagram20211051_1*i*3"/>
  <p:tag name="KSO_WM_TEMPLATE_CATEGORY" val="diagram"/>
  <p:tag name="KSO_WM_TEMPLATE_INDEX" val="20211051"/>
  <p:tag name="KSO_WM_UNIT_LAYERLEVEL" val="1"/>
  <p:tag name="KSO_WM_TAG_VERSION" val="1.0"/>
  <p:tag name="KSO_WM_BEAUTIFY_FLAG" val="#wm#"/>
  <p:tag name="KSO_WM_UNIT_BLOCK" val="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EC_AREA_ID" val="b8b40de74c0541c590e79b004c1b3527"/>
  <p:tag name="KSO_WM_CHIP_GROUPID" val="5e757e9369be4861f5f86151"/>
  <p:tag name="KSO_WM_CHIP_XID" val="5f5f2f928e478fb0c58a92be"/>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12"/>
  <p:tag name="KSO_WM_TEMPLATE_ASSEMBLE_XID" val="60656ea44054ed1e2fb7fce2"/>
  <p:tag name="KSO_WM_TEMPLATE_ASSEMBLE_GROUPID" val="60656ea44054ed1e2fb7fce2"/>
</p:tagLst>
</file>

<file path=ppt/tags/tag32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51_1*f*1"/>
  <p:tag name="KSO_WM_TEMPLATE_CATEGORY" val="diagram"/>
  <p:tag name="KSO_WM_TEMPLATE_INDEX" val="20211051"/>
  <p:tag name="KSO_WM_UNIT_LAYERLEVEL" val="1"/>
  <p:tag name="KSO_WM_TAG_VERSION" val="1.0"/>
  <p:tag name="KSO_WM_BEAUTIFY_FLAG" val="#wm#"/>
  <p:tag name="KSO_WM_UNIT_DEFAULT_FONT" val="14;20;2"/>
  <p:tag name="KSO_WM_UNIT_BLOCK" val="0"/>
  <p:tag name="KSO_WM_UNIT_VALUE" val="56"/>
  <p:tag name="KSO_WM_UNIT_SHOW_EDIT_AREA_INDICATION" val="1"/>
  <p:tag name="KSO_WM_CHIP_GROUPID" val="5e6b05596848fb12bee65ac8"/>
  <p:tag name="KSO_WM_CHIP_XID" val="5e6b05596848fb12bee65aca"/>
  <p:tag name="KSO_WM_UNIT_DEC_AREA_ID" val="fa23e79076be41119ad642c4cda491b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80ce386d980456f8564befea39e3cb3"/>
  <p:tag name="KSO_WM_UNIT_TEXT_FILL_FORE_SCHEMECOLOR_INDEX_BRIGHTNESS" val="0.25"/>
  <p:tag name="KSO_WM_UNIT_TEXT_FILL_FORE_SCHEMECOLOR_INDEX" val="13"/>
  <p:tag name="KSO_WM_UNIT_TEXT_FILL_TYPE" val="1"/>
  <p:tag name="KSO_WM_TEMPLATE_ASSEMBLE_XID" val="60656ea44054ed1e2fb7fce2"/>
  <p:tag name="KSO_WM_TEMPLATE_ASSEMBLE_GROUPID" val="60656ea44054ed1e2fb7fce2"/>
</p:tagLst>
</file>

<file path=ppt/tags/tag327.xml><?xml version="1.0" encoding="utf-8"?>
<p:tagLst xmlns:p="http://schemas.openxmlformats.org/presentationml/2006/main">
  <p:tag name="KSO_WM_UNIT_VALUE" val="1142*1565"/>
  <p:tag name="KSO_WM_UNIT_HIGHLIGHT" val="0"/>
  <p:tag name="KSO_WM_UNIT_COMPATIBLE" val="1"/>
  <p:tag name="KSO_WM_UNIT_DIAGRAM_ISNUMVISUAL" val="0"/>
  <p:tag name="KSO_WM_UNIT_DIAGRAM_ISREFERUNIT" val="0"/>
  <p:tag name="KSO_WM_UNIT_TYPE" val="d"/>
  <p:tag name="KSO_WM_UNIT_INDEX" val="1"/>
  <p:tag name="KSO_WM_UNIT_ID" val="diagram20211051_1*d*1"/>
  <p:tag name="KSO_WM_TEMPLATE_CATEGORY" val="diagram"/>
  <p:tag name="KSO_WM_TEMPLATE_INDEX" val="20211051"/>
  <p:tag name="KSO_WM_UNIT_LAYERLEVEL" val="1"/>
  <p:tag name="KSO_WM_TAG_VERSION" val="1.0"/>
  <p:tag name="KSO_WM_BEAUTIFY_FLAG" val="#wm#"/>
  <p:tag name="KSO_WM_CHIP_GROUPID" val="5e7310da9a230a26b9e88a19"/>
  <p:tag name="KSO_WM_CHIP_XID" val="5e7310da9a230a26b9e88a1a"/>
  <p:tag name="KSO_WM_UNIT_DEC_AREA_ID" val="f2876e609c7144a48ef7013c55026be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902a4d0b8544cc19ecd8dfac07ae853"/>
  <p:tag name="KSO_WM_UNIT_SUPPORT_UNIT_TYPE" val="[&quot;l&quot;,&quot;m&quot;,&quot;n&quot;,&quot;o&quot;,&quot;p&quot;,&quot;q&quot;,&quot;r&quot;,&quot;δ&quot;,&quot;ε&quot;,&quot;ζ&quot;,&quot;η&quot;,&quot;d&quot;,&quot;α&quot;,&quot;β&quot;,&quot;θ&quot;]"/>
  <p:tag name="KSO_WM_TEMPLATE_ASSEMBLE_XID" val="60656ea44054ed1e2fb7fce2"/>
  <p:tag name="KSO_WM_TEMPLATE_ASSEMBLE_GROUPID" val="60656ea44054ed1e2fb7fce2"/>
</p:tagLst>
</file>

<file path=ppt/tags/tag3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3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32.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6&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33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587"/>
  <p:tag name="KSO_WM_UNIT_ID" val="custom20204587_7*e*1"/>
  <p:tag name="KSO_WM_UNIT_LINE_FORE_SCHEMECOLOR_INDEX_BRIGHTNESS" val="0"/>
  <p:tag name="KSO_WM_UNIT_LINE_FORE_SCHEMECOLOR_INDEX" val="5"/>
  <p:tag name="KSO_WM_UNIT_LINE_FILL_TYPE" val="2"/>
  <p:tag name="KSO_WM_UNIT_TEXT_FILL_FORE_SCHEMECOLOR_INDEX_BRIGHTNESS" val="0.15"/>
  <p:tag name="KSO_WM_UNIT_TEXT_FILL_FORE_SCHEMECOLOR_INDEX" val="1"/>
  <p:tag name="KSO_WM_UNIT_TEXT_FILL_TYPE"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587"/>
  <p:tag name="KSO_WM_UNIT_ID" val="custom20204587_7*a*1"/>
  <p:tag name="KSO_WM_UNIT_ISNUMDGMTITLE" val="0"/>
  <p:tag name="KSO_WM_UNIT_TEXT_FILL_FORE_SCHEMECOLOR_INDEX_BRIGHTNESS" val="0.15"/>
  <p:tag name="KSO_WM_UNIT_TEXT_FILL_FORE_SCHEMECOLOR_INDEX" val="13"/>
  <p:tag name="KSO_WM_UNIT_TEXT_FILL_TYPE" val="1"/>
</p:tagLst>
</file>

<file path=ppt/tags/tag335.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587"/>
  <p:tag name="KSO_WM_SLIDE_ID" val="custom20204587_7"/>
</p:tagLst>
</file>

<file path=ppt/tags/tag336.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1051_1*i*1"/>
  <p:tag name="KSO_WM_TEMPLATE_CATEGORY" val="diagram"/>
  <p:tag name="KSO_WM_TEMPLATE_INDEX" val="20211051"/>
  <p:tag name="KSO_WM_UNIT_LAYERLEVEL" val="1"/>
  <p:tag name="KSO_WM_TAG_VERSION" val="1.0"/>
  <p:tag name="KSO_WM_BEAUTIFY_FLAG" val="#wm#"/>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UNIT_DEC_AREA_ID" val="e9873f812e524d0fb7e1a2e0256e75d5"/>
  <p:tag name="KSO_WM_CHIP_GROUPID" val="5e757e9369be4861f5f86151"/>
  <p:tag name="KSO_WM_CHIP_XID" val="5f5f2f928e478fb0c58a92b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320"/>
  <p:tag name="KSO_WM_TEMPLATE_ASSEMBLE_XID" val="60656ea44054ed1e2fb7fce2"/>
  <p:tag name="KSO_WM_TEMPLATE_ASSEMBLE_GROUPID" val="60656ea44054ed1e2fb7fce2"/>
</p:tagLst>
</file>

<file path=ppt/tags/tag337.xml><?xml version="1.0" encoding="utf-8"?>
<p:tagLst xmlns:p="http://schemas.openxmlformats.org/presentationml/2006/main">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11051_1*i*2"/>
  <p:tag name="KSO_WM_TEMPLATE_CATEGORY" val="diagram"/>
  <p:tag name="KSO_WM_TEMPLATE_INDEX" val="20211051"/>
  <p:tag name="KSO_WM_UNIT_LAYERLEVEL" val="1"/>
  <p:tag name="KSO_WM_TAG_VERSION" val="1.0"/>
  <p:tag name="KSO_WM_BEAUTIFY_FLAG" val="#wm#"/>
  <p:tag name="KSO_WM_UNIT_BLOCK" val="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C_AREA_ID" val="c6caebd249174d3d8044106ecfb73dfb"/>
  <p:tag name="KSO_WM_CHIP_GROUPID" val="5e757e9369be4861f5f86151"/>
  <p:tag name="KSO_WM_CHIP_XID" val="5f5f2f928e478fb0c58a92b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60656ea44054ed1e2fb7fce2"/>
  <p:tag name="KSO_WM_TEMPLATE_ASSEMBLE_GROUPID" val="60656ea44054ed1e2fb7fce2"/>
</p:tagLst>
</file>

<file path=ppt/tags/tag338.xml><?xml version="1.0" encoding="utf-8"?>
<p:tagLst xmlns:p="http://schemas.openxmlformats.org/presentationml/2006/main">
  <p:tag name="KSO_WM_UNIT_SM_LIMIT_TYPE" val="2"/>
  <p:tag name="KSO_WM_UNIT_HIGHLIGHT" val="0"/>
  <p:tag name="KSO_WM_UNIT_COMPATIBLE" val="0"/>
  <p:tag name="KSO_WM_UNIT_DIAGRAM_ISNUMVISUAL" val="0"/>
  <p:tag name="KSO_WM_UNIT_DIAGRAM_ISREFERUNIT" val="0"/>
  <p:tag name="KSO_WM_UNIT_TYPE" val="i"/>
  <p:tag name="KSO_WM_UNIT_INDEX" val="3"/>
  <p:tag name="KSO_WM_UNIT_ID" val="diagram20211051_1*i*3"/>
  <p:tag name="KSO_WM_TEMPLATE_CATEGORY" val="diagram"/>
  <p:tag name="KSO_WM_TEMPLATE_INDEX" val="20211051"/>
  <p:tag name="KSO_WM_UNIT_LAYERLEVEL" val="1"/>
  <p:tag name="KSO_WM_TAG_VERSION" val="1.0"/>
  <p:tag name="KSO_WM_BEAUTIFY_FLAG" val="#wm#"/>
  <p:tag name="KSO_WM_UNIT_BLOCK" val="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EC_AREA_ID" val="b8b40de74c0541c590e79b004c1b3527"/>
  <p:tag name="KSO_WM_CHIP_GROUPID" val="5e757e9369be4861f5f86151"/>
  <p:tag name="KSO_WM_CHIP_XID" val="5f5f2f928e478fb0c58a92be"/>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12"/>
  <p:tag name="KSO_WM_TEMPLATE_ASSEMBLE_XID" val="60656ea44054ed1e2fb7fce2"/>
  <p:tag name="KSO_WM_TEMPLATE_ASSEMBLE_GROUPID" val="60656ea44054ed1e2fb7fce2"/>
</p:tagLst>
</file>

<file path=ppt/tags/tag3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4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6&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345.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1051_1*i*1"/>
  <p:tag name="KSO_WM_TEMPLATE_CATEGORY" val="diagram"/>
  <p:tag name="KSO_WM_TEMPLATE_INDEX" val="20211051"/>
  <p:tag name="KSO_WM_UNIT_LAYERLEVEL" val="1"/>
  <p:tag name="KSO_WM_TAG_VERSION" val="1.0"/>
  <p:tag name="KSO_WM_BEAUTIFY_FLAG" val="#wm#"/>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UNIT_DEC_AREA_ID" val="e9873f812e524d0fb7e1a2e0256e75d5"/>
  <p:tag name="KSO_WM_CHIP_GROUPID" val="5e757e9369be4861f5f86151"/>
  <p:tag name="KSO_WM_CHIP_XID" val="5f5f2f928e478fb0c58a92b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320"/>
  <p:tag name="KSO_WM_TEMPLATE_ASSEMBLE_XID" val="60656ea44054ed1e2fb7fce2"/>
  <p:tag name="KSO_WM_TEMPLATE_ASSEMBLE_GROUPID" val="60656ea44054ed1e2fb7fce2"/>
</p:tagLst>
</file>

<file path=ppt/tags/tag346.xml><?xml version="1.0" encoding="utf-8"?>
<p:tagLst xmlns:p="http://schemas.openxmlformats.org/presentationml/2006/main">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11051_1*i*2"/>
  <p:tag name="KSO_WM_TEMPLATE_CATEGORY" val="diagram"/>
  <p:tag name="KSO_WM_TEMPLATE_INDEX" val="20211051"/>
  <p:tag name="KSO_WM_UNIT_LAYERLEVEL" val="1"/>
  <p:tag name="KSO_WM_TAG_VERSION" val="1.0"/>
  <p:tag name="KSO_WM_BEAUTIFY_FLAG" val="#wm#"/>
  <p:tag name="KSO_WM_UNIT_BLOCK" val="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C_AREA_ID" val="c6caebd249174d3d8044106ecfb73dfb"/>
  <p:tag name="KSO_WM_CHIP_GROUPID" val="5e757e9369be4861f5f86151"/>
  <p:tag name="KSO_WM_CHIP_XID" val="5f5f2f928e478fb0c58a92b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60656ea44054ed1e2fb7fce2"/>
  <p:tag name="KSO_WM_TEMPLATE_ASSEMBLE_GROUPID" val="60656ea44054ed1e2fb7fce2"/>
</p:tagLst>
</file>

<file path=ppt/tags/tag347.xml><?xml version="1.0" encoding="utf-8"?>
<p:tagLst xmlns:p="http://schemas.openxmlformats.org/presentationml/2006/main">
  <p:tag name="KSO_WM_UNIT_SM_LIMIT_TYPE" val="2"/>
  <p:tag name="KSO_WM_UNIT_HIGHLIGHT" val="0"/>
  <p:tag name="KSO_WM_UNIT_COMPATIBLE" val="0"/>
  <p:tag name="KSO_WM_UNIT_DIAGRAM_ISNUMVISUAL" val="0"/>
  <p:tag name="KSO_WM_UNIT_DIAGRAM_ISREFERUNIT" val="0"/>
  <p:tag name="KSO_WM_UNIT_TYPE" val="i"/>
  <p:tag name="KSO_WM_UNIT_INDEX" val="3"/>
  <p:tag name="KSO_WM_UNIT_ID" val="diagram20211051_1*i*3"/>
  <p:tag name="KSO_WM_TEMPLATE_CATEGORY" val="diagram"/>
  <p:tag name="KSO_WM_TEMPLATE_INDEX" val="20211051"/>
  <p:tag name="KSO_WM_UNIT_LAYERLEVEL" val="1"/>
  <p:tag name="KSO_WM_TAG_VERSION" val="1.0"/>
  <p:tag name="KSO_WM_BEAUTIFY_FLAG" val="#wm#"/>
  <p:tag name="KSO_WM_UNIT_BLOCK" val="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EC_AREA_ID" val="b8b40de74c0541c590e79b004c1b3527"/>
  <p:tag name="KSO_WM_CHIP_GROUPID" val="5e757e9369be4861f5f86151"/>
  <p:tag name="KSO_WM_CHIP_XID" val="5f5f2f928e478fb0c58a92be"/>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12"/>
  <p:tag name="KSO_WM_TEMPLATE_ASSEMBLE_XID" val="60656ea44054ed1e2fb7fce2"/>
  <p:tag name="KSO_WM_TEMPLATE_ASSEMBLE_GROUPID" val="60656ea44054ed1e2fb7fce2"/>
</p:tagLst>
</file>

<file path=ppt/tags/tag3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5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6&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3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5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04-17T12:06:37&quot;,&quot;maxSize&quot;:{&quot;size1&quot;:20},&quot;minSize&quot;:{&quot;size1&quot;:11.2},&quot;normalSize&quot;:{&quot;size1&quot;:11.2},&quot;subLayout&quot;:[{&quot;id&quot;:&quot;2023-04-17T12:06:37&quot;,&quot;margin&quot;:{&quot;bottom&quot;:0.025999996811151505,&quot;left&quot;:1.2699999809265137,&quot;right&quot;:1.2699999809265137,&quot;top&quot;:0.4230000674724579},&quot;type&quot;:0},{&quot;id&quot;:&quot;2023-04-17T12:06:37&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2"/>
  <p:tag name="KSO_WM_SLIDE_BACKGROUND_TYPE" val="general"/>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076_1*i*1"/>
  <p:tag name="KSO_WM_UNIT_LAYERLEVEL" val="1"/>
  <p:tag name="KSO_WM_TAG_VERSION" val="1.0"/>
  <p:tag name="KSO_WM_BEAUTIFY_FLAG" val=""/>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076"/>
  <p:tag name="KSO_WM_UNIT_VALUE" val="1150"/>
  <p:tag name="KSO_WM_TEMPLATE_ASSEMBLE_XID" val="639af9840c9383becde695b2"/>
  <p:tag name="KSO_WM_TEMPLATE_ASSEMBLE_GROUPID" val="639af9840c9383becde695b2"/>
</p:tagLst>
</file>

<file path=ppt/tags/tag3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6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7&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368.xml><?xml version="1.0" encoding="utf-8"?>
<p:tagLst xmlns:p="http://schemas.openxmlformats.org/presentationml/2006/main">
  <p:tag name="KSO_WM_UNIT_VALUE" val="381*761"/>
  <p:tag name="KSO_WM_UNIT_HIGHLIGHT" val="0"/>
  <p:tag name="KSO_WM_UNIT_COMPATIBLE" val="0"/>
  <p:tag name="KSO_WM_UNIT_DIAGRAM_ISNUMVISUAL" val="0"/>
  <p:tag name="KSO_WM_UNIT_DIAGRAM_ISREFERUNIT" val="0"/>
  <p:tag name="KSO_WM_UNIT_TYPE" val="d"/>
  <p:tag name="KSO_WM_UNIT_INDEX" val="1"/>
  <p:tag name="KSO_WM_UNIT_ID" val="diagram20212076_1*d*1"/>
  <p:tag name="KSO_WM_TEMPLATE_CATEGORY" val="diagram"/>
  <p:tag name="KSO_WM_TEMPLATE_INDEX" val="20212076"/>
  <p:tag name="KSO_WM_UNIT_LAYERLEVEL" val="1"/>
  <p:tag name="KSO_WM_TAG_VERSION" val="1.0"/>
  <p:tag name="KSO_WM_BEAUTIFY_FLAG" val="#wm#"/>
  <p:tag name="KSO_WM_CHIP_GROUPID" val="5e7310da9a230a26b9e88a19"/>
  <p:tag name="KSO_WM_CHIP_XID" val="5e7310da9a230a26b9e88a1a"/>
  <p:tag name="KSO_WM_UNIT_DEC_AREA_ID" val="e0977ddcfab942c1a8f957812c87e95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35fd9b56673148af8bc0933fa5977402"/>
  <p:tag name="KSO_WM_UNIT_SUPPORT_UNIT_TYPE" val="[&quot;d&quot;,&quot;α&quot;,&quot;β&quot;]"/>
  <p:tag name="KSO_WM_TEMPLATE_ASSEMBLE_XID" val="639af9840c9383becde695b2"/>
  <p:tag name="KSO_WM_TEMPLATE_ASSEMBLE_GROUPID" val="639af9840c9383becde695b2"/>
</p:tagLst>
</file>

<file path=ppt/tags/tag36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076_1*f*1"/>
  <p:tag name="KSO_WM_TEMPLATE_CATEGORY" val="diagram"/>
  <p:tag name="KSO_WM_TEMPLATE_INDEX" val="20212076"/>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a44939a9ecde49c2b7ceab239baddf97"/>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09b27c58b4941cea1b3fa7cc03b0257"/>
  <p:tag name="KSO_WM_UNIT_SUPPORT_UNIT_TYPE" val="[&quot;d&quot;,&quot;l&quot;,&quot;m&quot;,&quot;n&quot;,&quot;o&quot;,&quot;p&quot;,&quot;q&quot;,&quot;r&quot;,&quot;δ&quot;,&quot;ε&quot;,&quot;ζ&quot;,&quot;η&quot;,&quot;β&quot;,&quot;α&quot;,&quot;θ&quot;]"/>
  <p:tag name="KSO_WM_UNIT_TEXT_FILL_FORE_SCHEMECOLOR_INDEX_BRIGHTNESS" val="0.25"/>
  <p:tag name="KSO_WM_UNIT_TEXT_FILL_FORE_SCHEMECOLOR_INDEX" val="13"/>
  <p:tag name="KSO_WM_UNIT_TEXT_FILL_TYPE" val="1"/>
  <p:tag name="KSO_WM_TEMPLATE_ASSEMBLE_XID" val="639af9840c9383becde695b2"/>
  <p:tag name="KSO_WM_TEMPLATE_ASSEMBLE_GROUPID" val="639af9840c9383becde695b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73.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7&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378.xml><?xml version="1.0" encoding="utf-8"?>
<p:tagLst xmlns:p="http://schemas.openxmlformats.org/presentationml/2006/main">
  <p:tag name="KSO_WM_TAG_VERSION" val="1.0"/>
  <p:tag name="KSO_WM_BEAUTIFY_FLAG" val="#wm#"/>
  <p:tag name="KSO_WM_UNIT_TYPE" val="i"/>
  <p:tag name="KSO_WM_UNIT_ID" val="diagram20211899_1*i*1"/>
  <p:tag name="KSO_WM_TEMPLATE_CATEGORY" val="diagram"/>
  <p:tag name="KSO_WM_TEMPLATE_INDEX" val="20211899"/>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d2e05467955471fa302bda457c0223f"/>
  <p:tag name="KSO_WM_UNIT_DECORATE_INFO" val="{&quot;DecorateInfoH&quot;:{&quot;IsAbs&quot;:true},&quot;DecorateInfoW&quot;:{&quot;IsAbs&quot;:true},&quot;DecorateInfoX&quot;:{&quot;IsAbs&quot;:true,&quot;Pos&quot;:1},&quot;DecorateInfoY&quot;:{&quot;IsAbs&quot;:true,&quot;Pos&quot;:1},&quot;ReferentInfo&quot;:{&quot;Id&quot;:&quot;51e6b16af8414593af898aa3f2cc02ec&quot;,&quot;X&quot;:{&quot;Pos&quot;:1},&quot;Y&quot;:{&quot;Pos&quot;:1}},&quot;whChangeMode&quot;:0}"/>
  <p:tag name="KSO_WM_CHIP_GROUPID" val="5ef0aed10e56d0f322bebb3b"/>
  <p:tag name="KSO_WM_CHIP_XID" val="5ef0aed10e56d0f322bebb3c"/>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2"/>
  <p:tag name="KSO_WM_UNIT_TEXT_FILL_TYPE" val="1"/>
  <p:tag name="KSO_WM_UNIT_VALUE" val="357"/>
  <p:tag name="KSO_WM_TEMPLATE_ASSEMBLE_XID" val="60656f0e4054ed1e2fb802b1"/>
  <p:tag name="KSO_WM_TEMPLATE_ASSEMBLE_GROUPID" val="60656f0e4054ed1e2fb802b1"/>
</p:tagLst>
</file>

<file path=ppt/tags/tag37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899_1*f*1"/>
  <p:tag name="KSO_WM_TEMPLATE_CATEGORY" val="diagram"/>
  <p:tag name="KSO_WM_TEMPLATE_INDEX" val="20211899"/>
  <p:tag name="KSO_WM_UNIT_LAYERLEVEL" val="1"/>
  <p:tag name="KSO_WM_TAG_VERSION" val="1.0"/>
  <p:tag name="KSO_WM_BEAUTIFY_FLAG" val="#wm#"/>
  <p:tag name="KSO_WM_UNIT_DEFAULT_FONT" val="14;20;2"/>
  <p:tag name="KSO_WM_UNIT_BLOCK" val="0"/>
  <p:tag name="KSO_WM_UNIT_VALUE" val="294"/>
  <p:tag name="KSO_WM_UNIT_SHOW_EDIT_AREA_INDICATION" val="1"/>
  <p:tag name="KSO_WM_CHIP_GROUPID" val="5e6b05596848fb12bee65ac8"/>
  <p:tag name="KSO_WM_CHIP_XID" val="5e6b05596848fb12bee65aca"/>
  <p:tag name="KSO_WM_UNIT_DEC_AREA_ID" val="24c1277e83284b3e8ff9d295f21b0b3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1d359df93964d5d92ead9569eaa9c26"/>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f0e4054ed1e2fb802b1"/>
  <p:tag name="KSO_WM_TEMPLATE_ASSEMBLE_GROUPID" val="60656f0e4054ed1e2fb802b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VALUE" val="1311*1354"/>
  <p:tag name="KSO_WM_UNIT_HIGHLIGHT" val="0"/>
  <p:tag name="KSO_WM_UNIT_COMPATIBLE" val="0"/>
  <p:tag name="KSO_WM_UNIT_DIAGRAM_ISNUMVISUAL" val="0"/>
  <p:tag name="KSO_WM_UNIT_DIAGRAM_ISREFERUNIT" val="0"/>
  <p:tag name="KSO_WM_UNIT_TYPE" val="d"/>
  <p:tag name="KSO_WM_UNIT_INDEX" val="1"/>
  <p:tag name="KSO_WM_UNIT_ID" val="diagram20211899_1*d*1"/>
  <p:tag name="KSO_WM_TEMPLATE_CATEGORY" val="diagram"/>
  <p:tag name="KSO_WM_TEMPLATE_INDEX" val="20211899"/>
  <p:tag name="KSO_WM_UNIT_LAYERLEVEL" val="1"/>
  <p:tag name="KSO_WM_TAG_VERSION" val="1.0"/>
  <p:tag name="KSO_WM_BEAUTIFY_FLAG" val="#wm#"/>
  <p:tag name="KSO_WM_CHIP_GROUPID" val="5e7310da9a230a26b9e88a19"/>
  <p:tag name="KSO_WM_CHIP_XID" val="5e7310da9a230a26b9e88a1a"/>
  <p:tag name="KSO_WM_UNIT_DEC_AREA_ID" val="51e6b16af8414593af898aa3f2cc02e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78138117cc34770aa353d22a3ee0721"/>
  <p:tag name="KSO_WM_TEMPLATE_ASSEMBLE_XID" val="60656f0e4054ed1e2fb802b1"/>
  <p:tag name="KSO_WM_TEMPLATE_ASSEMBLE_GROUPID" val="60656f0e4054ed1e2fb802b1"/>
</p:tagLst>
</file>

<file path=ppt/tags/tag3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8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7&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3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8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SLIDE_ID" val="diagram20220058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058"/>
  <p:tag name="KSO_WM_SLIDE_TYPE" val="text"/>
  <p:tag name="KSO_WM_SLIDE_SUBTYPE" val="picTxt"/>
  <p:tag name="KSO_WM_SLIDE_LAYOUTTYPE" val="topbottom"/>
  <p:tag name="KSO_WM_SLIDE_SIZE" val="888*492"/>
  <p:tag name="KSO_WM_SLIDE_POSITION" val="36*24"/>
  <p:tag name="KSO_WM_SLIDE_LAYOUT" val="d"/>
  <p:tag name="KSO_WM_SLIDE_LAYOUT_CNT" val="1"/>
  <p:tag name="KSO_WM_SLIDE_LAYOUT_INFO" val="{&quot;backgroundInfo&quot;:[{&quot;bottom&quot;:0,&quot;bottomAbs&quot;:false,&quot;left&quot;:0,&quot;leftAbs&quot;:false,&quot;right&quot;:0,&quot;rightAbs&quot;:false,&quot;top&quot;:0,&quot;topAbs&quot;:false,&quot;type&quot;:&quot;general&quot;}],&quot;id&quot;:&quot;2023-04-17T12:06:37&quot;,&quot;margin&quot;:{&quot;bottom&quot;:0.847000002861023,&quot;left&quot;:1.2699999809265137,&quot;right&quot;:1.2699999809265137,&quot;top&quot;:1.6929999589920044},&quot;type&quot;:0}"/>
  <p:tag name="KSO_WM_SLIDE_RATIO" val="1.777778"/>
  <p:tag name="KSO_WM_SLIDE_BACKGROUND" val="[&quot;general&quot;]"/>
  <p:tag name="KSO_WM_SLIDE_BK_DARK_LIGHT" val="2"/>
  <p:tag name="KSO_WM_SLIDE_BACKGROUND_TYPE" val="general"/>
</p:tagLst>
</file>

<file path=ppt/tags/tag39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587"/>
  <p:tag name="KSO_WM_UNIT_ID" val="custom20204587_7*e*1"/>
  <p:tag name="KSO_WM_UNIT_LINE_FORE_SCHEMECOLOR_INDEX_BRIGHTNESS" val="0"/>
  <p:tag name="KSO_WM_UNIT_LINE_FORE_SCHEMECOLOR_INDEX" val="5"/>
  <p:tag name="KSO_WM_UNIT_LINE_FILL_TYPE" val="2"/>
  <p:tag name="KSO_WM_UNIT_TEXT_FILL_FORE_SCHEMECOLOR_INDEX_BRIGHTNESS" val="0.15"/>
  <p:tag name="KSO_WM_UNIT_TEXT_FILL_FORE_SCHEMECOLOR_INDEX" val="1"/>
  <p:tag name="KSO_WM_UNIT_TEXT_FILL_TYPE" val="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587"/>
  <p:tag name="KSO_WM_UNIT_ID" val="custom20204587_7*a*1"/>
  <p:tag name="KSO_WM_UNIT_ISNUMDGMTITLE" val="0"/>
  <p:tag name="KSO_WM_UNIT_TEXT_FILL_FORE_SCHEMECOLOR_INDEX_BRIGHTNESS" val="0.15"/>
  <p:tag name="KSO_WM_UNIT_TEXT_FILL_FORE_SCHEMECOLOR_INDEX" val="13"/>
  <p:tag name="KSO_WM_UNIT_TEXT_FILL_TYPE" val="1"/>
</p:tagLst>
</file>

<file path=ppt/tags/tag393.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587"/>
  <p:tag name="KSO_WM_SLIDE_ID" val="custom20204587_7"/>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062_1*i*1"/>
  <p:tag name="KSO_WM_UNIT_LAYERLEVEL" val="1"/>
  <p:tag name="KSO_WM_TAG_VERSION" val="1.0"/>
  <p:tag name="KSO_WM_BEAUTIFY_FLAG" val="#wm#"/>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062"/>
  <p:tag name="KSO_WM_UNIT_VALUE" val="1150"/>
  <p:tag name="KSO_WM_TEMPLATE_ASSEMBLE_XID" val="639af9840c9383becde695b3"/>
  <p:tag name="KSO_WM_TEMPLATE_ASSEMBLE_GROUPID" val="639af9840c9383becde695b3"/>
</p:tagLst>
</file>

<file path=ppt/tags/tag395.xml><?xml version="1.0" encoding="utf-8"?>
<p:tagLst xmlns:p="http://schemas.openxmlformats.org/presentationml/2006/main">
  <p:tag name="KSO_WM_UNIT_VALUE" val="381*761"/>
  <p:tag name="KSO_WM_UNIT_HIGHLIGHT" val="0"/>
  <p:tag name="KSO_WM_UNIT_COMPATIBLE" val="0"/>
  <p:tag name="KSO_WM_UNIT_DIAGRAM_ISNUMVISUAL" val="0"/>
  <p:tag name="KSO_WM_UNIT_DIAGRAM_ISREFERUNIT" val="0"/>
  <p:tag name="KSO_WM_UNIT_TYPE" val="d"/>
  <p:tag name="KSO_WM_UNIT_INDEX" val="2"/>
  <p:tag name="KSO_WM_UNIT_ID" val="diagram20212062_1*d*2"/>
  <p:tag name="KSO_WM_TEMPLATE_CATEGORY" val="diagram"/>
  <p:tag name="KSO_WM_TEMPLATE_INDEX" val="20212062"/>
  <p:tag name="KSO_WM_UNIT_LAYERLEVEL" val="1"/>
  <p:tag name="KSO_WM_TAG_VERSION" val="1.0"/>
  <p:tag name="KSO_WM_BEAUTIFY_FLAG" val="#wm#"/>
  <p:tag name="KSO_WM_CHIP_GROUPID" val="5e7310da9a230a26b9e88a19"/>
  <p:tag name="KSO_WM_CHIP_XID" val="5e7310da9a230a26b9e88a1a"/>
  <p:tag name="KSO_WM_UNIT_DEC_AREA_ID" val="5df947db65a54fa2bd2f68b103dba8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9fd7340f8c2c4ac1ac7ae961b796f17d"/>
  <p:tag name="KSO_WM_UNIT_SUPPORT_UNIT_TYPE" val="[&quot;d&quot;,&quot;α&quot;,&quot;β&quot;]"/>
  <p:tag name="KSO_WM_TEMPLATE_ASSEMBLE_XID" val="639af9840c9383becde695b3"/>
  <p:tag name="KSO_WM_TEMPLATE_ASSEMBLE_GROUPID" val="639af9840c9383becde695b3"/>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05085_3*l_h_i*1_1_1"/>
  <p:tag name="KSO_WM_TEMPLATE_CATEGORY" val="diagram"/>
  <p:tag name="KSO_WM_TEMPLATE_INDEX" val="20205085"/>
  <p:tag name="KSO_WM_UNIT_LAYERLEVEL" val="1_1_1"/>
  <p:tag name="KSO_WM_TAG_VERSION" val="1.0"/>
  <p:tag name="KSO_WM_BEAUTIFY_FLAG" val="#wm#"/>
  <p:tag name="KSO_WM_UNIT_SHADOW_SCHEMECOLOR_INDEX_BRIGHTNESS" val="0.05"/>
  <p:tag name="KSO_WM_UNIT_SHADOW_SCHEMECOLOR_INDEX" val="13"/>
  <p:tag name="KSO_WM_UNIT_TEXT_FILL_FORE_SCHEMECOLOR_INDEX_BRIGHTNESS" val="0.8"/>
  <p:tag name="KSO_WM_UNIT_TEXT_FILL_FORE_SCHEMECOLOR_INDEX" val="5"/>
  <p:tag name="KSO_WM_UNIT_TEXT_FILL_TYPE" val="1"/>
  <p:tag name="KSO_WM_UNIT_USESOURCEFORMAT_APPLY" val="0"/>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05085_3*l_h_i*1_4_1"/>
  <p:tag name="KSO_WM_TEMPLATE_CATEGORY" val="diagram"/>
  <p:tag name="KSO_WM_TEMPLATE_INDEX" val="20205085"/>
  <p:tag name="KSO_WM_UNIT_LAYERLEVEL" val="1_1_1"/>
  <p:tag name="KSO_WM_TAG_VERSION" val="1.0"/>
  <p:tag name="KSO_WM_BEAUTIFY_FLAG" val="#wm#"/>
  <p:tag name="KSO_WM_UNIT_SHADOW_SCHEMECOLOR_INDEX_BRIGHTNESS" val="0.05"/>
  <p:tag name="KSO_WM_UNIT_SHADOW_SCHEMECOLOR_INDEX" val="13"/>
  <p:tag name="KSO_WM_UNIT_TEXT_FILL_FORE_SCHEMECOLOR_INDEX_BRIGHTNESS" val="0.8"/>
  <p:tag name="KSO_WM_UNIT_TEXT_FILL_FORE_SCHEMECOLOR_INDEX" val="5"/>
  <p:tag name="KSO_WM_UNIT_TEXT_FILL_TYPE" val="1"/>
  <p:tag name="KSO_WM_UNIT_USESOURCEFORMAT_APPLY" val="0"/>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05085_3*l_h_i*1_2_1"/>
  <p:tag name="KSO_WM_TEMPLATE_CATEGORY" val="diagram"/>
  <p:tag name="KSO_WM_TEMPLATE_INDEX" val="20205085"/>
  <p:tag name="KSO_WM_UNIT_LAYERLEVEL" val="1_1_1"/>
  <p:tag name="KSO_WM_TAG_VERSION" val="1.0"/>
  <p:tag name="KSO_WM_BEAUTIFY_FLAG" val="#wm#"/>
  <p:tag name="KSO_WM_UNIT_SHADOW_SCHEMECOLOR_INDEX_BRIGHTNESS" val="0.05"/>
  <p:tag name="KSO_WM_UNIT_SHADOW_SCHEMECOLOR_INDEX" val="13"/>
  <p:tag name="KSO_WM_UNIT_TEXT_FILL_FORE_SCHEMECOLOR_INDEX_BRIGHTNESS" val="0.8"/>
  <p:tag name="KSO_WM_UNIT_TEXT_FILL_FORE_SCHEMECOLOR_INDEX" val="5"/>
  <p:tag name="KSO_WM_UNIT_TEXT_FILL_TYPE" val="1"/>
  <p:tag name="KSO_WM_UNIT_USESOURCEFORMAT_APPLY" val="0"/>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05085_3*l_h_i*1_3_1"/>
  <p:tag name="KSO_WM_TEMPLATE_CATEGORY" val="diagram"/>
  <p:tag name="KSO_WM_TEMPLATE_INDEX" val="20205085"/>
  <p:tag name="KSO_WM_UNIT_LAYERLEVEL" val="1_1_1"/>
  <p:tag name="KSO_WM_TAG_VERSION" val="1.0"/>
  <p:tag name="KSO_WM_BEAUTIFY_FLAG" val="#wm#"/>
  <p:tag name="KSO_WM_UNIT_SHADOW_SCHEMECOLOR_INDEX_BRIGHTNESS" val="0.05"/>
  <p:tag name="KSO_WM_UNIT_SHADOW_SCHEMECOLOR_INDEX" val="13"/>
  <p:tag name="KSO_WM_UNIT_TEXT_FILL_FORE_SCHEMECOLOR_INDEX_BRIGHTNESS" val="0.8"/>
  <p:tag name="KSO_WM_UNIT_TEXT_FILL_FORE_SCHEMECOLOR_INDEX" val="5"/>
  <p:tag name="KSO_WM_UNIT_TEXT_FILL_TYPE" val="1"/>
  <p:tag name="KSO_WM_UNIT_USESOURCEFORMAT_APPLY" val="0"/>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2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085_3*l_h_f*1_1_1"/>
  <p:tag name="KSO_WM_TEMPLATE_CATEGORY" val="diagram"/>
  <p:tag name="KSO_WM_TEMPLATE_INDEX" val="2020508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0"/>
</p:tagLst>
</file>

<file path=ppt/tags/tag40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2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5085_3*l_h_f*1_2_1"/>
  <p:tag name="KSO_WM_TEMPLATE_CATEGORY" val="diagram"/>
  <p:tag name="KSO_WM_TEMPLATE_INDEX" val="2020508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0"/>
</p:tagLst>
</file>

<file path=ppt/tags/tag40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26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5085_3*l_h_f*1_3_1"/>
  <p:tag name="KSO_WM_TEMPLATE_CATEGORY" val="diagram"/>
  <p:tag name="KSO_WM_TEMPLATE_INDEX" val="2020508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0"/>
</p:tagLst>
</file>

<file path=ppt/tags/tag40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26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5085_3*l_h_f*1_4_1"/>
  <p:tag name="KSO_WM_TEMPLATE_CATEGORY" val="diagram"/>
  <p:tag name="KSO_WM_TEMPLATE_INDEX" val="2020508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0"/>
</p:tagLst>
</file>

<file path=ppt/tags/tag4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4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UNIT_TYPE" val="i"/>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07.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04-17T12:06:37&quot;,&quot;maxSize&quot;:{&quot;size1&quot;:20},&quot;minSize&quot;:{&quot;size1&quot;:11.2},&quot;normalSize&quot;:{&quot;size1&quot;:19.999814814814815},&quot;subLayout&quot;:[{&quot;id&quot;:&quot;2023-04-17T12:06:37&quot;,&quot;margin&quot;:{&quot;bottom&quot;:0.025999996811151505,&quot;left&quot;:1.2699999809265137,&quot;right&quot;:1.2699999809265137,&quot;top&quot;:0.4230000674724579},&quot;type&quot;:0},{&quot;id&quot;:&quot;2023-04-17T12:06:37&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2"/>
  <p:tag name="KSO_WM_SLIDE_BACKGROUND_TYPE" val="general"/>
</p:tagLst>
</file>

<file path=ppt/tags/tag40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587"/>
  <p:tag name="KSO_WM_UNIT_ID" val="custom20204587_7*e*1"/>
  <p:tag name="KSO_WM_UNIT_LINE_FORE_SCHEMECOLOR_INDEX_BRIGHTNESS" val="0"/>
  <p:tag name="KSO_WM_UNIT_LINE_FORE_SCHEMECOLOR_INDEX" val="5"/>
  <p:tag name="KSO_WM_UNIT_LINE_FILL_TYPE" val="2"/>
  <p:tag name="KSO_WM_UNIT_TEXT_FILL_FORE_SCHEMECOLOR_INDEX_BRIGHTNESS" val="0.15"/>
  <p:tag name="KSO_WM_UNIT_TEXT_FILL_FORE_SCHEMECOLOR_INDEX" val="1"/>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587"/>
  <p:tag name="KSO_WM_UNIT_ID" val="custom20204587_7*a*1"/>
  <p:tag name="KSO_WM_UNIT_ISNUMDGMTITLE" val="0"/>
  <p:tag name="KSO_WM_UNIT_TEXT_FILL_FORE_SCHEMECOLOR_INDEX_BRIGHTNESS" val="0.15"/>
  <p:tag name="KSO_WM_UNIT_TEXT_FILL_FORE_SCHEMECOLOR_INDEX" val="13"/>
  <p:tag name="KSO_WM_UNIT_TEXT_FILL_TYPE" val="1"/>
</p:tagLst>
</file>

<file path=ppt/tags/tag411.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587"/>
  <p:tag name="KSO_WM_SLIDE_ID" val="custom20204587_7"/>
</p:tagLst>
</file>

<file path=ppt/tags/tag412.xml><?xml version="1.0" encoding="utf-8"?>
<p:tagLst xmlns:p="http://schemas.openxmlformats.org/presentationml/2006/main">
  <p:tag name="KSO_WPP_MARK_KEY" val="87216301-dbf9-4b85-b75b-ac8326c82b16"/>
  <p:tag name="COMMONDATA" val="eyJoZGlkIjoiNGYwZDA0NmNjNGZhMDk0NDNjOGRmODczYjI1NDU4MjgifQ=="/>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1"/>
  <p:tag name="KSO_WM_UNIT_ID" val="_13*i*1"/>
  <p:tag name="KSO_WM_UNIT_BK_DARK_LIGHT" val="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1"/>
  <p:tag name="KSO_WM_UNIT_ID" val="_15*i*1"/>
  <p:tag name="KSO_WM_UNIT_BK_DARK_LIGHT" val="2"/>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3F8FC"/>
      </a:dk2>
      <a:lt2>
        <a:srgbClr val="FBFCFC"/>
      </a:lt2>
      <a:accent1>
        <a:srgbClr val="13568D"/>
      </a:accent1>
      <a:accent2>
        <a:srgbClr val="5A9AE0"/>
      </a:accent2>
      <a:accent3>
        <a:srgbClr val="33CBD5"/>
      </a:accent3>
      <a:accent4>
        <a:srgbClr val="4694CB"/>
      </a:accent4>
      <a:accent5>
        <a:srgbClr val="6775C8"/>
      </a:accent5>
      <a:accent6>
        <a:srgbClr val="D77F6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5782</Words>
  <Application>WPS 演示</Application>
  <PresentationFormat/>
  <Paragraphs>340</Paragraphs>
  <Slides>28</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28</vt:i4>
      </vt:variant>
    </vt:vector>
  </HeadingPairs>
  <TitlesOfParts>
    <vt:vector size="49" baseType="lpstr">
      <vt:lpstr>Arial</vt:lpstr>
      <vt:lpstr>宋体</vt:lpstr>
      <vt:lpstr>Wingdings</vt:lpstr>
      <vt:lpstr>-apple-system</vt:lpstr>
      <vt:lpstr>KswHannyaotamesi</vt:lpstr>
      <vt:lpstr>Times New Roman Regular</vt:lpstr>
      <vt:lpstr>黑体</vt:lpstr>
      <vt:lpstr>Times New Roman</vt:lpstr>
      <vt:lpstr>微软雅黑</vt:lpstr>
      <vt:lpstr>Arial Unicode MS</vt:lpstr>
      <vt:lpstr>Calibri</vt:lpstr>
      <vt:lpstr>Helvetica Neue</vt:lpstr>
      <vt:lpstr>汉仪旗黑-85S</vt:lpstr>
      <vt:lpstr>Wingdings</vt:lpstr>
      <vt:lpstr>Segoe UI</vt:lpstr>
      <vt:lpstr>仿宋</vt:lpstr>
      <vt:lpstr>Open Sans</vt:lpstr>
      <vt:lpstr>Segoe Print</vt:lpstr>
      <vt:lpstr>Arial</vt:lpstr>
      <vt:lpstr>webwppDefTheme</vt:lpstr>
      <vt:lpstr>1_Office 主题​​</vt:lpstr>
      <vt:lpstr>药品销售数据分析</vt:lpstr>
      <vt:lpstr>PowerPoint 演示文稿</vt:lpstr>
      <vt:lpstr>PowerPoint 演示文稿</vt:lpstr>
      <vt:lpstr>PowerPoint 演示文稿</vt:lpstr>
      <vt:lpstr>一。数据预处理</vt:lpstr>
      <vt:lpstr>PowerPoint 演示文稿</vt:lpstr>
      <vt:lpstr>PowerPoint 演示文稿</vt:lpstr>
      <vt:lpstr>PowerPoint 演示文稿</vt:lpstr>
      <vt:lpstr>PowerPoint 演示文稿</vt:lpstr>
      <vt:lpstr>数据预处理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构建模型及数据可视化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数据预处理</vt:lpstr>
      <vt:lpstr>PowerPoint 演示文稿</vt:lpstr>
      <vt:lpstr>分析总结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LSA-AN00</dc:creator>
  <cp:lastModifiedBy>초 심（初衷）</cp:lastModifiedBy>
  <cp:revision>11</cp:revision>
  <dcterms:created xsi:type="dcterms:W3CDTF">2023-04-17T00:22:00Z</dcterms:created>
  <dcterms:modified xsi:type="dcterms:W3CDTF">2023-04-17T05:45:06Z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CA3AC1037FBC41FE99960BBEDDEB3190</vt:lpwstr>
  </property>
  <property fmtid="{D5CDD505-2E9C-101B-9397-08002B2CF9AE}" pid="4" name="MSIP_Label_defa4170-0d19-0005-0004-bc88714345d2_Enabled">
    <vt:lpwstr>true</vt:lpwstr>
  </property>
  <property fmtid="{D5CDD505-2E9C-101B-9397-08002B2CF9AE}" pid="5" name="MSIP_Label_defa4170-0d19-0005-0004-bc88714345d2_SetDate">
    <vt:lpwstr>2023-03-27T01:11:52Z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dc6f4031-b9b2-4735-b639-41f02ef95ca7</vt:lpwstr>
  </property>
  <property fmtid="{D5CDD505-2E9C-101B-9397-08002B2CF9AE}" pid="9" name="MSIP_Label_defa4170-0d19-0005-0004-bc88714345d2_ActionId">
    <vt:lpwstr>85200785-1d58-451e-8628-6969cd22051d</vt:lpwstr>
  </property>
  <property fmtid="{D5CDD505-2E9C-101B-9397-08002B2CF9AE}" pid="10" name="MSIP_Label_defa4170-0d19-0005-0004-bc88714345d2_ContentBits">
    <vt:lpwstr>0</vt:lpwstr>
  </property>
</Properties>
</file>